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5" r:id="rId7"/>
  </p:sldMasterIdLst>
  <p:notesMasterIdLst>
    <p:notesMasterId r:id="rId31"/>
  </p:notesMasterIdLst>
  <p:sldIdLst>
    <p:sldId id="259" r:id="rId8"/>
    <p:sldId id="333" r:id="rId9"/>
    <p:sldId id="262" r:id="rId10"/>
    <p:sldId id="335" r:id="rId11"/>
    <p:sldId id="337" r:id="rId12"/>
    <p:sldId id="338" r:id="rId13"/>
    <p:sldId id="336" r:id="rId14"/>
    <p:sldId id="339" r:id="rId15"/>
    <p:sldId id="340" r:id="rId16"/>
    <p:sldId id="341" r:id="rId17"/>
    <p:sldId id="342" r:id="rId18"/>
    <p:sldId id="350" r:id="rId19"/>
    <p:sldId id="344" r:id="rId20"/>
    <p:sldId id="351" r:id="rId21"/>
    <p:sldId id="345" r:id="rId22"/>
    <p:sldId id="352" r:id="rId23"/>
    <p:sldId id="353" r:id="rId24"/>
    <p:sldId id="354" r:id="rId25"/>
    <p:sldId id="358" r:id="rId26"/>
    <p:sldId id="355" r:id="rId27"/>
    <p:sldId id="357" r:id="rId28"/>
    <p:sldId id="343" r:id="rId29"/>
    <p:sldId id="258" r:id="rId30"/>
  </p:sldIdLst>
  <p:sldSz cx="12192000" cy="6858000"/>
  <p:notesSz cx="6858000" cy="9144000"/>
  <p:embeddedFontLst>
    <p:embeddedFont>
      <p:font typeface="Architects Daughter" pitchFamily="2" charset="0"/>
      <p:regular r:id="rId32"/>
    </p:embeddedFont>
    <p:embeddedFont>
      <p:font typeface="Cambria Math" panose="02040503050406030204" pitchFamily="18" charset="0"/>
      <p:regular r:id="rId33"/>
    </p:embeddedFont>
    <p:embeddedFont>
      <p:font typeface="DM Mono" panose="020B0509040201040103" pitchFamily="49" charset="77"/>
      <p:regular r:id="rId34"/>
      <p:italic r:id="rId35"/>
    </p:embeddedFont>
    <p:embeddedFont>
      <p:font typeface="DM Sans 14pt" pitchFamily="2" charset="77"/>
      <p:regular r:id="rId36"/>
      <p:bold r:id="rId37"/>
      <p:italic r:id="rId38"/>
      <p:boldItalic r:id="rId39"/>
    </p:embeddedFont>
    <p:embeddedFont>
      <p:font typeface="Domine" panose="02040503040403060204" pitchFamily="18" charset="0"/>
      <p:regular r:id="rId40"/>
      <p:bold r:id="rId41"/>
    </p:embeddedFont>
    <p:embeddedFont>
      <p:font typeface="IBM Plex Mono" panose="020B0509050203000203" pitchFamily="49" charset="77"/>
      <p:regular r:id="rId42"/>
      <p:bold r:id="rId43"/>
      <p:italic r:id="rId44"/>
      <p:boldItalic r:id="rId45"/>
    </p:embeddedFont>
  </p:embeddedFontLst>
  <p:custDataLst>
    <p:tags r:id="rId4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7F7"/>
    <a:srgbClr val="990000"/>
    <a:srgbClr val="9EC3E1"/>
    <a:srgbClr val="1F538F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45" autoAdjust="0"/>
    <p:restoredTop sz="94651"/>
  </p:normalViewPr>
  <p:slideViewPr>
    <p:cSldViewPr snapToGrid="0" showGuides="1">
      <p:cViewPr>
        <p:scale>
          <a:sx n="80" d="100"/>
          <a:sy n="80" d="100"/>
        </p:scale>
        <p:origin x="144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font" Target="fonts/font8.fntdata"/><Relationship Id="rId21" Type="http://schemas.openxmlformats.org/officeDocument/2006/relationships/slide" Target="slides/slide14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font" Target="fonts/font5.fntdata"/><Relationship Id="rId49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viewProps" Target="viewProps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tags" Target="tags/tag1.xml"/><Relationship Id="rId20" Type="http://schemas.openxmlformats.org/officeDocument/2006/relationships/slide" Target="slides/slide13.xml"/><Relationship Id="rId41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A840C6-1F39-43ED-B27B-1FEC6C3829D7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E21C0D-9E07-4C74-9A59-193F61F628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2859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E21C0D-9E07-4C74-9A59-193F61F6289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3222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CITES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E21C0D-9E07-4C74-9A59-193F61F6289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45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E21C0D-9E07-4C74-9A59-193F61F62892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388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3609BB-2B55-41A8-DFA9-BAA683B089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7AFF7D-32E3-AA73-966A-FC8D206364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EC912CF-4C48-7B2E-B039-7ADDFB6A38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28F710-DE31-9E4A-F577-317EFF9EDE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E21C0D-9E07-4C74-9A59-193F61F62892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673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7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8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9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0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7.sv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5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6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7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8.xml"/><Relationship Id="rId4" Type="http://schemas.openxmlformats.org/officeDocument/2006/relationships/image" Target="../media/image1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9.xml"/><Relationship Id="rId4" Type="http://schemas.openxmlformats.org/officeDocument/2006/relationships/image" Target="../media/image1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0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1.xml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3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4.xml"/><Relationship Id="rId4" Type="http://schemas.openxmlformats.org/officeDocument/2006/relationships/image" Target="../media/image10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6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7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8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9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0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A with Shie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1B16BA09-5E0E-9342-7B5F-208FB49230F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85504" y="719138"/>
            <a:ext cx="4885771" cy="5605380"/>
          </a:xfrm>
          <a:prstGeom prst="rect">
            <a:avLst/>
          </a:prstGeom>
        </p:spPr>
      </p:pic>
      <p:sp>
        <p:nvSpPr>
          <p:cNvPr id="14" name="Background">
            <a:extLst>
              <a:ext uri="{FF2B5EF4-FFF2-40B4-BE49-F238E27FC236}">
                <a16:creationId xmlns:a16="http://schemas.microsoft.com/office/drawing/2014/main" id="{839A0678-D339-25B7-6999-A7B668AB1E90}"/>
              </a:ext>
            </a:extLst>
          </p:cNvPr>
          <p:cNvSpPr/>
          <p:nvPr userDrawn="1"/>
        </p:nvSpPr>
        <p:spPr>
          <a:xfrm>
            <a:off x="0" y="232053"/>
            <a:ext cx="12191999" cy="6858000"/>
          </a:xfrm>
          <a:prstGeom prst="rect">
            <a:avLst/>
          </a:prstGeom>
          <a:gradFill>
            <a:gsLst>
              <a:gs pos="11000">
                <a:schemeClr val="bg1">
                  <a:alpha val="0"/>
                </a:schemeClr>
              </a:gs>
              <a:gs pos="51000">
                <a:schemeClr val="bg1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pic>
        <p:nvPicPr>
          <p:cNvPr id="652487764" name="Picture 2" descr="{&quot;templafy&quot;:{&quot;id&quot;:&quot;b866ffdd-1468-452b-b550-2ee77fe87c6d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398" y="705953"/>
            <a:ext cx="5081026" cy="1271019"/>
          </a:xfrm>
          <a:prstGeom prst="rect">
            <a:avLst/>
          </a:prstGeom>
        </p:spPr>
      </p:pic>
      <p:sp>
        <p:nvSpPr>
          <p:cNvPr id="9" name="Guides" hidden="1">
            <a:extLst>
              <a:ext uri="{FF2B5EF4-FFF2-40B4-BE49-F238E27FC236}">
                <a16:creationId xmlns:a16="http://schemas.microsoft.com/office/drawing/2014/main" id="{0C60A4DE-3004-2078-21A1-A22A8232DCD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10" name="Line top Placeholder 20">
            <a:extLst>
              <a:ext uri="{FF2B5EF4-FFF2-40B4-BE49-F238E27FC236}">
                <a16:creationId xmlns:a16="http://schemas.microsoft.com/office/drawing/2014/main" id="{429036CE-F069-70FC-AB80-D514C7A6E51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0" y="0"/>
            <a:ext cx="12193200" cy="36000"/>
          </a:xfrm>
          <a:solidFill>
            <a:srgbClr val="990000"/>
          </a:solidFill>
          <a:ln>
            <a:solidFill>
              <a:srgbClr val="990000">
                <a:alpha val="0"/>
              </a:srgbClr>
            </a:solidFill>
          </a:ln>
        </p:spPr>
        <p:txBody>
          <a:bodyPr/>
          <a:lstStyle>
            <a:lvl1pPr marL="0" indent="0">
              <a:buNone/>
              <a:defRPr sz="600">
                <a:noFill/>
              </a:defRPr>
            </a:lvl1pPr>
            <a:lvl2pPr marL="0" indent="0">
              <a:defRPr sz="600">
                <a:noFill/>
              </a:defRPr>
            </a:lvl2pPr>
            <a:lvl3pPr marL="0" indent="0">
              <a:defRPr sz="600">
                <a:noFill/>
              </a:defRPr>
            </a:lvl3pPr>
            <a:lvl4pPr marL="0" indent="0">
              <a:defRPr sz="600">
                <a:noFill/>
              </a:defRPr>
            </a:lvl4pPr>
            <a:lvl5pPr marL="0" indent="0">
              <a:defRPr sz="600">
                <a:noFill/>
              </a:defRPr>
            </a:lvl5pPr>
          </a:lstStyle>
          <a:p>
            <a:pPr lvl="0"/>
            <a:r>
              <a:rPr lang="en-US" dirty="0"/>
              <a:t>.</a:t>
            </a:r>
          </a:p>
        </p:txBody>
      </p:sp>
      <p:pic>
        <p:nvPicPr>
          <p:cNvPr id="18" name="Picture 17" descr="{&quot;templafy&quot;:{&quot;id&quot;:&quot;16fa8dfc-28da-4b5c-8123-1d41e9d4c29d&quot;}}">
            <a:extLst>
              <a:ext uri="{FF2B5EF4-FFF2-40B4-BE49-F238E27FC236}">
                <a16:creationId xmlns:a16="http://schemas.microsoft.com/office/drawing/2014/main" id="{F4871A12-966F-AB54-D025-11147D2B69A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800" y="5482800"/>
            <a:ext cx="2431525" cy="720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D8734B6-FF82-51DC-47D5-1C0BF6F1A66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7769" y="3160800"/>
            <a:ext cx="10733505" cy="1782000"/>
          </a:xfrm>
        </p:spPr>
        <p:txBody>
          <a:bodyPr anchor="t" anchorCtr="0">
            <a:noAutofit/>
          </a:bodyPr>
          <a:lstStyle>
            <a:lvl1pPr algn="l"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8E6A62F-5EE0-DF6B-07CD-0B354081E7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00" y="2703600"/>
            <a:ext cx="10733504" cy="3060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 b="1" cap="all" spc="200" baseline="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add subtitle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251DC0FA-582F-179B-E738-1BBB95CD336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20725" y="5740360"/>
            <a:ext cx="5194300" cy="180000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300" b="1">
                <a:solidFill>
                  <a:schemeClr val="tx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None/>
              <a:defRPr sz="1000" b="1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None/>
              <a:defRPr sz="1000" b="1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None/>
              <a:defRPr sz="1000" b="1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Click to add name</a:t>
            </a:r>
            <a:endParaRPr lang="en-GB" dirty="0"/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1515E92D-D3D4-9D54-8555-29BBC3428DC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20000" y="5957377"/>
            <a:ext cx="5194300" cy="180000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300" b="0">
                <a:solidFill>
                  <a:schemeClr val="tx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None/>
              <a:defRPr sz="1000" b="1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None/>
              <a:defRPr sz="1000" b="1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None/>
              <a:defRPr sz="1000" b="1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E327DC5C-E1C0-B8CB-4B84-DA580F6C816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20000" y="6252829"/>
            <a:ext cx="5194300" cy="180000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0">
                <a:solidFill>
                  <a:schemeClr val="tx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None/>
              <a:defRPr sz="1000" b="1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None/>
              <a:defRPr sz="1000" b="1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None/>
              <a:defRPr sz="1000" b="1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Click to add 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26385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8F8F8F"/>
          </p15:clr>
        </p15:guide>
        <p15:guide id="2" orient="horz" pos="3906" userDrawn="1">
          <p15:clr>
            <a:srgbClr val="8F8F8F"/>
          </p15:clr>
        </p15:guide>
        <p15:guide id="5" pos="453" userDrawn="1">
          <p15:clr>
            <a:srgbClr val="FF96FF"/>
          </p15:clr>
        </p15:guide>
        <p15:guide id="6" pos="810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3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6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0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3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6" userDrawn="1">
          <p15:clr>
            <a:srgbClr val="FF96FF"/>
          </p15:clr>
        </p15:guide>
        <p15:guide id="20" pos="4893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3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6" userDrawn="1">
          <p15:clr>
            <a:srgbClr val="FF96FF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reaker 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554E8-F7AC-6010-B143-0AF26AA62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854800"/>
            <a:ext cx="10749600" cy="1108800"/>
          </a:xfrm>
        </p:spPr>
        <p:txBody>
          <a:bodyPr anchor="b">
            <a:no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79866B-9EF4-2877-CDF5-309DBB741F5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20000" y="3960000"/>
            <a:ext cx="10749600" cy="457200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 cap="all" spc="200" baseline="0">
                <a:solidFill>
                  <a:schemeClr val="tx2"/>
                </a:solidFill>
                <a:latin typeface="DM Sans 14pt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8925D9-28BB-62F0-6672-3F2C04588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7048EB2-ABBB-452B-B43B-31E8A7DFB90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Guides" hidden="1">
            <a:extLst>
              <a:ext uri="{FF2B5EF4-FFF2-40B4-BE49-F238E27FC236}">
                <a16:creationId xmlns:a16="http://schemas.microsoft.com/office/drawing/2014/main" id="{5CB14299-9B5F-BF3A-D63A-A282BCE062EC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pic>
        <p:nvPicPr>
          <p:cNvPr id="712755876" name="Picture 7" descr="{&quot;templafy&quot;:{&quot;id&quot;:&quot;05d88fd5-cdc3-4e74-a780-c10a05b042ff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4600" y="6142849"/>
            <a:ext cx="3337567" cy="72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715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>
          <p15:clr>
            <a:srgbClr val="8F8F8F"/>
          </p15:clr>
        </p15:guide>
        <p15:guide id="4" orient="horz" pos="3866">
          <p15:clr>
            <a:srgbClr val="FF96FF"/>
          </p15:clr>
        </p15:guide>
        <p15:guide id="5" pos="453">
          <p15:clr>
            <a:srgbClr val="FF96FF"/>
          </p15:clr>
        </p15:guide>
        <p15:guide id="6" pos="810">
          <p15:clr>
            <a:srgbClr val="FF96FF"/>
          </p15:clr>
        </p15:guide>
        <p15:guide id="7" pos="1036">
          <p15:clr>
            <a:srgbClr val="FF96FF"/>
          </p15:clr>
        </p15:guide>
        <p15:guide id="8" pos="1393">
          <p15:clr>
            <a:srgbClr val="FF96FF"/>
          </p15:clr>
        </p15:guide>
        <p15:guide id="9" pos="1620">
          <p15:clr>
            <a:srgbClr val="FF96FF"/>
          </p15:clr>
        </p15:guide>
        <p15:guide id="10" pos="1976">
          <p15:clr>
            <a:srgbClr val="FF96FF"/>
          </p15:clr>
        </p15:guide>
        <p15:guide id="11" pos="2203">
          <p15:clr>
            <a:srgbClr val="FF96FF"/>
          </p15:clr>
        </p15:guide>
        <p15:guide id="12" pos="2560">
          <p15:clr>
            <a:srgbClr val="FF96FF"/>
          </p15:clr>
        </p15:guide>
        <p15:guide id="13" pos="2786">
          <p15:clr>
            <a:srgbClr val="FF96FF"/>
          </p15:clr>
        </p15:guide>
        <p15:guide id="14" pos="3143">
          <p15:clr>
            <a:srgbClr val="FF96FF"/>
          </p15:clr>
        </p15:guide>
        <p15:guide id="15" pos="3370">
          <p15:clr>
            <a:srgbClr val="FF96FF"/>
          </p15:clr>
        </p15:guide>
        <p15:guide id="16" pos="3726">
          <p15:clr>
            <a:srgbClr val="FF96FF"/>
          </p15:clr>
        </p15:guide>
        <p15:guide id="17" pos="3953">
          <p15:clr>
            <a:srgbClr val="FF96FF"/>
          </p15:clr>
        </p15:guide>
        <p15:guide id="18" pos="4309">
          <p15:clr>
            <a:srgbClr val="FF96FF"/>
          </p15:clr>
        </p15:guide>
        <p15:guide id="19" pos="4536">
          <p15:clr>
            <a:srgbClr val="FF96FF"/>
          </p15:clr>
        </p15:guide>
        <p15:guide id="20" pos="4893">
          <p15:clr>
            <a:srgbClr val="FF96FF"/>
          </p15:clr>
        </p15:guide>
        <p15:guide id="21" pos="5120">
          <p15:clr>
            <a:srgbClr val="FF96FF"/>
          </p15:clr>
        </p15:guide>
        <p15:guide id="22" pos="5476">
          <p15:clr>
            <a:srgbClr val="FF96FF"/>
          </p15:clr>
        </p15:guide>
        <p15:guide id="23" pos="5703">
          <p15:clr>
            <a:srgbClr val="FF96FF"/>
          </p15:clr>
        </p15:guide>
        <p15:guide id="24" pos="6059">
          <p15:clr>
            <a:srgbClr val="FF96FF"/>
          </p15:clr>
        </p15:guide>
        <p15:guide id="25" pos="6286">
          <p15:clr>
            <a:srgbClr val="FF96FF"/>
          </p15:clr>
        </p15:guide>
        <p15:guide id="26" pos="6643">
          <p15:clr>
            <a:srgbClr val="FF96FF"/>
          </p15:clr>
        </p15:guide>
        <p15:guide id="27" pos="6869">
          <p15:clr>
            <a:srgbClr val="FF96FF"/>
          </p15:clr>
        </p15:guide>
        <p15:guide id="28" pos="7226">
          <p15:clr>
            <a:srgbClr val="FF96FF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reaker F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554E8-F7AC-6010-B143-0AF26AA62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854800"/>
            <a:ext cx="10749600" cy="1108800"/>
          </a:xfrm>
        </p:spPr>
        <p:txBody>
          <a:bodyPr anchor="b">
            <a:no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79866B-9EF4-2877-CDF5-309DBB741F5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20000" y="3960000"/>
            <a:ext cx="10749600" cy="295200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1" cap="all" spc="2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8925D9-28BB-62F0-6672-3F2C04588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7048EB2-ABBB-452B-B43B-31E8A7DFB90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Guides" hidden="1">
            <a:extLst>
              <a:ext uri="{FF2B5EF4-FFF2-40B4-BE49-F238E27FC236}">
                <a16:creationId xmlns:a16="http://schemas.microsoft.com/office/drawing/2014/main" id="{82F1C1D4-A570-C8D4-71E4-37223819B6F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pic>
        <p:nvPicPr>
          <p:cNvPr id="1966664909" name="Picture 7" descr="{&quot;templafy&quot;:{&quot;id&quot;:&quot;7cdc3578-851f-410c-813b-4d5e30095c5c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4600" y="6142849"/>
            <a:ext cx="3337567" cy="72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6259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>
          <p15:clr>
            <a:srgbClr val="8F8F8F"/>
          </p15:clr>
        </p15:guide>
        <p15:guide id="4" orient="horz" pos="3866">
          <p15:clr>
            <a:srgbClr val="FF96FF"/>
          </p15:clr>
        </p15:guide>
        <p15:guide id="5" pos="453">
          <p15:clr>
            <a:srgbClr val="FF96FF"/>
          </p15:clr>
        </p15:guide>
        <p15:guide id="6" pos="810">
          <p15:clr>
            <a:srgbClr val="FF96FF"/>
          </p15:clr>
        </p15:guide>
        <p15:guide id="7" pos="1036">
          <p15:clr>
            <a:srgbClr val="FF96FF"/>
          </p15:clr>
        </p15:guide>
        <p15:guide id="8" pos="1393">
          <p15:clr>
            <a:srgbClr val="FF96FF"/>
          </p15:clr>
        </p15:guide>
        <p15:guide id="9" pos="1620">
          <p15:clr>
            <a:srgbClr val="FF96FF"/>
          </p15:clr>
        </p15:guide>
        <p15:guide id="10" pos="1976">
          <p15:clr>
            <a:srgbClr val="FF96FF"/>
          </p15:clr>
        </p15:guide>
        <p15:guide id="11" pos="2203">
          <p15:clr>
            <a:srgbClr val="FF96FF"/>
          </p15:clr>
        </p15:guide>
        <p15:guide id="12" pos="2560">
          <p15:clr>
            <a:srgbClr val="FF96FF"/>
          </p15:clr>
        </p15:guide>
        <p15:guide id="13" pos="2786">
          <p15:clr>
            <a:srgbClr val="FF96FF"/>
          </p15:clr>
        </p15:guide>
        <p15:guide id="14" pos="3143">
          <p15:clr>
            <a:srgbClr val="FF96FF"/>
          </p15:clr>
        </p15:guide>
        <p15:guide id="15" pos="3370">
          <p15:clr>
            <a:srgbClr val="FF96FF"/>
          </p15:clr>
        </p15:guide>
        <p15:guide id="16" pos="3726">
          <p15:clr>
            <a:srgbClr val="FF96FF"/>
          </p15:clr>
        </p15:guide>
        <p15:guide id="17" pos="3953">
          <p15:clr>
            <a:srgbClr val="FF96FF"/>
          </p15:clr>
        </p15:guide>
        <p15:guide id="18" pos="4309">
          <p15:clr>
            <a:srgbClr val="FF96FF"/>
          </p15:clr>
        </p15:guide>
        <p15:guide id="19" pos="4536">
          <p15:clr>
            <a:srgbClr val="FF96FF"/>
          </p15:clr>
        </p15:guide>
        <p15:guide id="20" pos="4893">
          <p15:clr>
            <a:srgbClr val="FF96FF"/>
          </p15:clr>
        </p15:guide>
        <p15:guide id="21" pos="5120">
          <p15:clr>
            <a:srgbClr val="FF96FF"/>
          </p15:clr>
        </p15:guide>
        <p15:guide id="22" pos="5476">
          <p15:clr>
            <a:srgbClr val="FF96FF"/>
          </p15:clr>
        </p15:guide>
        <p15:guide id="23" pos="5703">
          <p15:clr>
            <a:srgbClr val="FF96FF"/>
          </p15:clr>
        </p15:guide>
        <p15:guide id="24" pos="6059">
          <p15:clr>
            <a:srgbClr val="FF96FF"/>
          </p15:clr>
        </p15:guide>
        <p15:guide id="25" pos="6286">
          <p15:clr>
            <a:srgbClr val="FF96FF"/>
          </p15:clr>
        </p15:guide>
        <p15:guide id="26" pos="6643">
          <p15:clr>
            <a:srgbClr val="FF96FF"/>
          </p15:clr>
        </p15:guide>
        <p15:guide id="27" pos="6869">
          <p15:clr>
            <a:srgbClr val="FF96FF"/>
          </p15:clr>
        </p15:guide>
        <p15:guide id="28" pos="7226">
          <p15:clr>
            <a:srgbClr val="FF96FF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reaker G"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554E8-F7AC-6010-B143-0AF26AA62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854800"/>
            <a:ext cx="10749600" cy="1108800"/>
          </a:xfrm>
        </p:spPr>
        <p:txBody>
          <a:bodyPr anchor="b">
            <a:no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79866B-9EF4-2877-CDF5-309DBB741F5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20000" y="3960000"/>
            <a:ext cx="10749600" cy="295200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1" cap="all" spc="200" baseline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8925D9-28BB-62F0-6672-3F2C04588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7048EB2-ABBB-452B-B43B-31E8A7DFB90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Guides" hidden="1">
            <a:extLst>
              <a:ext uri="{FF2B5EF4-FFF2-40B4-BE49-F238E27FC236}">
                <a16:creationId xmlns:a16="http://schemas.microsoft.com/office/drawing/2014/main" id="{7CD447B1-6CDF-7A26-7C65-539832BE1426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pic>
        <p:nvPicPr>
          <p:cNvPr id="183339149" name="Picture 7" descr="{&quot;templafy&quot;:{&quot;id&quot;:&quot;419f6ace-857e-46ae-95f2-0bfe8c8dca36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4600" y="6142849"/>
            <a:ext cx="3337567" cy="72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066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>
          <p15:clr>
            <a:srgbClr val="8F8F8F"/>
          </p15:clr>
        </p15:guide>
        <p15:guide id="4" orient="horz" pos="3866">
          <p15:clr>
            <a:srgbClr val="FF96FF"/>
          </p15:clr>
        </p15:guide>
        <p15:guide id="5" pos="453">
          <p15:clr>
            <a:srgbClr val="FF96FF"/>
          </p15:clr>
        </p15:guide>
        <p15:guide id="6" pos="810">
          <p15:clr>
            <a:srgbClr val="FF96FF"/>
          </p15:clr>
        </p15:guide>
        <p15:guide id="7" pos="1036">
          <p15:clr>
            <a:srgbClr val="FF96FF"/>
          </p15:clr>
        </p15:guide>
        <p15:guide id="8" pos="1393">
          <p15:clr>
            <a:srgbClr val="FF96FF"/>
          </p15:clr>
        </p15:guide>
        <p15:guide id="9" pos="1620">
          <p15:clr>
            <a:srgbClr val="FF96FF"/>
          </p15:clr>
        </p15:guide>
        <p15:guide id="10" pos="1976">
          <p15:clr>
            <a:srgbClr val="FF96FF"/>
          </p15:clr>
        </p15:guide>
        <p15:guide id="11" pos="2203">
          <p15:clr>
            <a:srgbClr val="FF96FF"/>
          </p15:clr>
        </p15:guide>
        <p15:guide id="12" pos="2560">
          <p15:clr>
            <a:srgbClr val="FF96FF"/>
          </p15:clr>
        </p15:guide>
        <p15:guide id="13" pos="2786">
          <p15:clr>
            <a:srgbClr val="FF96FF"/>
          </p15:clr>
        </p15:guide>
        <p15:guide id="14" pos="3143">
          <p15:clr>
            <a:srgbClr val="FF96FF"/>
          </p15:clr>
        </p15:guide>
        <p15:guide id="15" pos="3370">
          <p15:clr>
            <a:srgbClr val="FF96FF"/>
          </p15:clr>
        </p15:guide>
        <p15:guide id="16" pos="3726">
          <p15:clr>
            <a:srgbClr val="FF96FF"/>
          </p15:clr>
        </p15:guide>
        <p15:guide id="17" pos="3953">
          <p15:clr>
            <a:srgbClr val="FF96FF"/>
          </p15:clr>
        </p15:guide>
        <p15:guide id="18" pos="4309">
          <p15:clr>
            <a:srgbClr val="FF96FF"/>
          </p15:clr>
        </p15:guide>
        <p15:guide id="19" pos="4536">
          <p15:clr>
            <a:srgbClr val="FF96FF"/>
          </p15:clr>
        </p15:guide>
        <p15:guide id="20" pos="4893">
          <p15:clr>
            <a:srgbClr val="FF96FF"/>
          </p15:clr>
        </p15:guide>
        <p15:guide id="21" pos="5120">
          <p15:clr>
            <a:srgbClr val="FF96FF"/>
          </p15:clr>
        </p15:guide>
        <p15:guide id="22" pos="5476">
          <p15:clr>
            <a:srgbClr val="FF96FF"/>
          </p15:clr>
        </p15:guide>
        <p15:guide id="23" pos="5703">
          <p15:clr>
            <a:srgbClr val="FF96FF"/>
          </p15:clr>
        </p15:guide>
        <p15:guide id="24" pos="6059">
          <p15:clr>
            <a:srgbClr val="FF96FF"/>
          </p15:clr>
        </p15:guide>
        <p15:guide id="25" pos="6286">
          <p15:clr>
            <a:srgbClr val="FF96FF"/>
          </p15:clr>
        </p15:guide>
        <p15:guide id="26" pos="6643">
          <p15:clr>
            <a:srgbClr val="FF96FF"/>
          </p15:clr>
        </p15:guide>
        <p15:guide id="27" pos="6869">
          <p15:clr>
            <a:srgbClr val="FF96FF"/>
          </p15:clr>
        </p15:guide>
        <p15:guide id="28" pos="7226">
          <p15:clr>
            <a:srgbClr val="FF96FF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reaker H">
    <p:bg>
      <p:bgPr>
        <a:solidFill>
          <a:srgbClr val="99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554E8-F7AC-6010-B143-0AF26AA62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854800"/>
            <a:ext cx="10749600" cy="1108800"/>
          </a:xfrm>
        </p:spPr>
        <p:txBody>
          <a:bodyPr anchor="b">
            <a:no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79866B-9EF4-2877-CDF5-309DBB741F5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20000" y="3960000"/>
            <a:ext cx="10749600" cy="457200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 cap="all" spc="200" baseline="0">
                <a:solidFill>
                  <a:schemeClr val="bg1"/>
                </a:solidFill>
                <a:latin typeface="DM Sans 14pt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8925D9-28BB-62F0-6672-3F2C04588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7048EB2-ABBB-452B-B43B-31E8A7DFB90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Guides" hidden="1">
            <a:extLst>
              <a:ext uri="{FF2B5EF4-FFF2-40B4-BE49-F238E27FC236}">
                <a16:creationId xmlns:a16="http://schemas.microsoft.com/office/drawing/2014/main" id="{7CD447B1-6CDF-7A26-7C65-539832BE1426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pic>
        <p:nvPicPr>
          <p:cNvPr id="739452808" name="Picture 7" descr="{&quot;templafy&quot;:{&quot;id&quot;:&quot;c8d730e4-8175-44e7-afe8-85a9fa94a3a2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4600" y="6142849"/>
            <a:ext cx="3337567" cy="72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2555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>
          <p15:clr>
            <a:srgbClr val="8F8F8F"/>
          </p15:clr>
        </p15:guide>
        <p15:guide id="4" orient="horz" pos="3866">
          <p15:clr>
            <a:srgbClr val="FF96FF"/>
          </p15:clr>
        </p15:guide>
        <p15:guide id="5" pos="453">
          <p15:clr>
            <a:srgbClr val="FF96FF"/>
          </p15:clr>
        </p15:guide>
        <p15:guide id="6" pos="810">
          <p15:clr>
            <a:srgbClr val="FF96FF"/>
          </p15:clr>
        </p15:guide>
        <p15:guide id="7" pos="1036">
          <p15:clr>
            <a:srgbClr val="FF96FF"/>
          </p15:clr>
        </p15:guide>
        <p15:guide id="8" pos="1393">
          <p15:clr>
            <a:srgbClr val="FF96FF"/>
          </p15:clr>
        </p15:guide>
        <p15:guide id="9" pos="1620">
          <p15:clr>
            <a:srgbClr val="FF96FF"/>
          </p15:clr>
        </p15:guide>
        <p15:guide id="10" pos="1976">
          <p15:clr>
            <a:srgbClr val="FF96FF"/>
          </p15:clr>
        </p15:guide>
        <p15:guide id="11" pos="2203">
          <p15:clr>
            <a:srgbClr val="FF96FF"/>
          </p15:clr>
        </p15:guide>
        <p15:guide id="12" pos="2560">
          <p15:clr>
            <a:srgbClr val="FF96FF"/>
          </p15:clr>
        </p15:guide>
        <p15:guide id="13" pos="2786">
          <p15:clr>
            <a:srgbClr val="FF96FF"/>
          </p15:clr>
        </p15:guide>
        <p15:guide id="14" pos="3143">
          <p15:clr>
            <a:srgbClr val="FF96FF"/>
          </p15:clr>
        </p15:guide>
        <p15:guide id="15" pos="3370">
          <p15:clr>
            <a:srgbClr val="FF96FF"/>
          </p15:clr>
        </p15:guide>
        <p15:guide id="16" pos="3726">
          <p15:clr>
            <a:srgbClr val="FF96FF"/>
          </p15:clr>
        </p15:guide>
        <p15:guide id="17" pos="3953">
          <p15:clr>
            <a:srgbClr val="FF96FF"/>
          </p15:clr>
        </p15:guide>
        <p15:guide id="18" pos="4309">
          <p15:clr>
            <a:srgbClr val="FF96FF"/>
          </p15:clr>
        </p15:guide>
        <p15:guide id="19" pos="4536">
          <p15:clr>
            <a:srgbClr val="FF96FF"/>
          </p15:clr>
        </p15:guide>
        <p15:guide id="20" pos="4893">
          <p15:clr>
            <a:srgbClr val="FF96FF"/>
          </p15:clr>
        </p15:guide>
        <p15:guide id="21" pos="5120">
          <p15:clr>
            <a:srgbClr val="FF96FF"/>
          </p15:clr>
        </p15:guide>
        <p15:guide id="22" pos="5476">
          <p15:clr>
            <a:srgbClr val="FF96FF"/>
          </p15:clr>
        </p15:guide>
        <p15:guide id="23" pos="5703">
          <p15:clr>
            <a:srgbClr val="FF96FF"/>
          </p15:clr>
        </p15:guide>
        <p15:guide id="24" pos="6059">
          <p15:clr>
            <a:srgbClr val="FF96FF"/>
          </p15:clr>
        </p15:guide>
        <p15:guide id="25" pos="6286">
          <p15:clr>
            <a:srgbClr val="FF96FF"/>
          </p15:clr>
        </p15:guide>
        <p15:guide id="26" pos="6643">
          <p15:clr>
            <a:srgbClr val="FF96FF"/>
          </p15:clr>
        </p15:guide>
        <p15:guide id="27" pos="6869">
          <p15:clr>
            <a:srgbClr val="FF96FF"/>
          </p15:clr>
        </p15:guide>
        <p15:guide id="28" pos="7226">
          <p15:clr>
            <a:srgbClr val="FF96FF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401A3-9575-864C-1751-0D6214ACB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1CD4D-601B-F33C-64C0-24F7E54A84C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713598"/>
            <a:ext cx="10752000" cy="4424400"/>
          </a:xfrm>
        </p:spPr>
        <p:txBody>
          <a:bodyPr/>
          <a:lstStyle>
            <a:lvl1pPr>
              <a:defRPr sz="2400"/>
            </a:lvl1pPr>
            <a:lvl2pPr>
              <a:spcAft>
                <a:spcPts val="850"/>
              </a:spcAft>
              <a:defRPr sz="2400"/>
            </a:lvl2pPr>
            <a:lvl3pPr>
              <a:spcAft>
                <a:spcPts val="850"/>
              </a:spcAft>
              <a:defRPr sz="2000"/>
            </a:lvl3pPr>
            <a:lvl4pPr>
              <a:spcAft>
                <a:spcPts val="850"/>
              </a:spcAft>
              <a:defRPr sz="1800"/>
            </a:lvl4pPr>
            <a:lvl5pPr>
              <a:defRPr sz="2800"/>
            </a:lvl5pPr>
          </a:lstStyle>
          <a:p>
            <a:pPr lvl="0"/>
            <a:r>
              <a:rPr lang="en-GB" dirty="0"/>
              <a:t>Click to add text. ENTER &amp; TAB or USE INDENT TOOL to change styles.</a:t>
            </a:r>
            <a:br>
              <a:rPr lang="en-GB" dirty="0"/>
            </a:br>
            <a:r>
              <a:rPr lang="en-GB" dirty="0"/>
              <a:t>SHIFT+TAB or USE INDENT TOOL to go back in levels.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70F1D91-C162-A65B-51B6-A5487F8538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DEA8E7-5F55-4A60-8EF9-470692FC5635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3" name="Guides" hidden="1">
            <a:extLst>
              <a:ext uri="{FF2B5EF4-FFF2-40B4-BE49-F238E27FC236}">
                <a16:creationId xmlns:a16="http://schemas.microsoft.com/office/drawing/2014/main" id="{768174D0-A75B-3CA3-FFC4-1ED1D5AE0321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4924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>
          <p15:clr>
            <a:srgbClr val="8F8F8F"/>
          </p15:clr>
        </p15:guide>
        <p15:guide id="2" orient="horz" pos="1025">
          <p15:clr>
            <a:srgbClr val="8F8F8F"/>
          </p15:clr>
        </p15:guide>
        <p15:guide id="3" orient="horz" pos="1079">
          <p15:clr>
            <a:srgbClr val="FF96FF"/>
          </p15:clr>
        </p15:guide>
        <p15:guide id="4" orient="horz" pos="3866">
          <p15:clr>
            <a:srgbClr val="FF96FF"/>
          </p15:clr>
        </p15:guide>
        <p15:guide id="5" pos="453">
          <p15:clr>
            <a:srgbClr val="FF96FF"/>
          </p15:clr>
        </p15:guide>
        <p15:guide id="6" pos="810">
          <p15:clr>
            <a:srgbClr val="FF96FF"/>
          </p15:clr>
        </p15:guide>
        <p15:guide id="7" pos="1036">
          <p15:clr>
            <a:srgbClr val="FF96FF"/>
          </p15:clr>
        </p15:guide>
        <p15:guide id="8" pos="1393">
          <p15:clr>
            <a:srgbClr val="FF96FF"/>
          </p15:clr>
        </p15:guide>
        <p15:guide id="9" pos="1620">
          <p15:clr>
            <a:srgbClr val="FF96FF"/>
          </p15:clr>
        </p15:guide>
        <p15:guide id="10" pos="1976">
          <p15:clr>
            <a:srgbClr val="FF96FF"/>
          </p15:clr>
        </p15:guide>
        <p15:guide id="11" pos="2203">
          <p15:clr>
            <a:srgbClr val="FF96FF"/>
          </p15:clr>
        </p15:guide>
        <p15:guide id="12" pos="2560">
          <p15:clr>
            <a:srgbClr val="FF96FF"/>
          </p15:clr>
        </p15:guide>
        <p15:guide id="13" pos="2786">
          <p15:clr>
            <a:srgbClr val="FF96FF"/>
          </p15:clr>
        </p15:guide>
        <p15:guide id="14" pos="3143">
          <p15:clr>
            <a:srgbClr val="FF96FF"/>
          </p15:clr>
        </p15:guide>
        <p15:guide id="15" pos="3370">
          <p15:clr>
            <a:srgbClr val="FF96FF"/>
          </p15:clr>
        </p15:guide>
        <p15:guide id="16" pos="3726">
          <p15:clr>
            <a:srgbClr val="FF96FF"/>
          </p15:clr>
        </p15:guide>
        <p15:guide id="17" pos="3953">
          <p15:clr>
            <a:srgbClr val="FF96FF"/>
          </p15:clr>
        </p15:guide>
        <p15:guide id="18" pos="4309">
          <p15:clr>
            <a:srgbClr val="FF96FF"/>
          </p15:clr>
        </p15:guide>
        <p15:guide id="19" pos="4536">
          <p15:clr>
            <a:srgbClr val="FF96FF"/>
          </p15:clr>
        </p15:guide>
        <p15:guide id="20" pos="4893">
          <p15:clr>
            <a:srgbClr val="FF96FF"/>
          </p15:clr>
        </p15:guide>
        <p15:guide id="21" pos="5120">
          <p15:clr>
            <a:srgbClr val="FF96FF"/>
          </p15:clr>
        </p15:guide>
        <p15:guide id="22" pos="5476">
          <p15:clr>
            <a:srgbClr val="FF96FF"/>
          </p15:clr>
        </p15:guide>
        <p15:guide id="23" pos="5703">
          <p15:clr>
            <a:srgbClr val="FF96FF"/>
          </p15:clr>
        </p15:guide>
        <p15:guide id="24" pos="6059">
          <p15:clr>
            <a:srgbClr val="FF96FF"/>
          </p15:clr>
        </p15:guide>
        <p15:guide id="25" pos="6286">
          <p15:clr>
            <a:srgbClr val="FF96FF"/>
          </p15:clr>
        </p15:guide>
        <p15:guide id="26" pos="6643">
          <p15:clr>
            <a:srgbClr val="FF96FF"/>
          </p15:clr>
        </p15:guide>
        <p15:guide id="27" pos="6869">
          <p15:clr>
            <a:srgbClr val="FF96FF"/>
          </p15:clr>
        </p15:guide>
        <p15:guide id="28" pos="7226">
          <p15:clr>
            <a:srgbClr val="FF96FF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 and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70F1D91-C162-A65B-51B6-A5487F8538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DEA8E7-5F55-4A60-8EF9-470692FC5635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3" name="Guides" hidden="1">
            <a:extLst>
              <a:ext uri="{FF2B5EF4-FFF2-40B4-BE49-F238E27FC236}">
                <a16:creationId xmlns:a16="http://schemas.microsoft.com/office/drawing/2014/main" id="{768174D0-A75B-3CA3-FFC4-1ED1D5AE0321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F4A814F-0C98-DB9E-FF43-763E7CC5813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1279218"/>
            <a:ext cx="10752000" cy="34702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2000" b="1" cap="all" spc="200" baseline="0">
                <a:solidFill>
                  <a:schemeClr val="accent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  <a:defRPr sz="1800" b="1" cap="all">
                <a:solidFill>
                  <a:schemeClr val="accent2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  <a:defRPr sz="1800" b="1" cap="all">
                <a:solidFill>
                  <a:schemeClr val="accent2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  <a:defRPr sz="1800" b="1" cap="all">
                <a:solidFill>
                  <a:schemeClr val="accent2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6A4FA1D6-7ADD-AD22-37E9-D78AE1E297D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000" y="1839600"/>
            <a:ext cx="10752000" cy="4298400"/>
          </a:xfrm>
        </p:spPr>
        <p:txBody>
          <a:bodyPr/>
          <a:lstStyle/>
          <a:p>
            <a:pPr lvl="0"/>
            <a:r>
              <a:rPr lang="en-GB" dirty="0"/>
              <a:t>Click to add text. ENTER &amp; TAB or USE INDENT TOOL to change styles.</a:t>
            </a:r>
            <a:br>
              <a:rPr lang="en-GB" dirty="0"/>
            </a:br>
            <a:r>
              <a:rPr lang="en-GB" dirty="0"/>
              <a:t>SHIFT+TAB or USE INDENT TOOL to go back in levels.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843E914-DF48-3630-DBA8-2075914F7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8" y="720000"/>
            <a:ext cx="10753724" cy="5616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81069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>
          <p15:clr>
            <a:srgbClr val="8F8F8F"/>
          </p15:clr>
        </p15:guide>
        <p15:guide id="2" orient="horz" pos="1025">
          <p15:clr>
            <a:srgbClr val="8F8F8F"/>
          </p15:clr>
        </p15:guide>
        <p15:guide id="3" orient="horz" pos="1162">
          <p15:clr>
            <a:srgbClr val="FF96FF"/>
          </p15:clr>
        </p15:guide>
        <p15:guide id="4" orient="horz" pos="3866">
          <p15:clr>
            <a:srgbClr val="FF96FF"/>
          </p15:clr>
        </p15:guide>
        <p15:guide id="5" pos="453">
          <p15:clr>
            <a:srgbClr val="FF96FF"/>
          </p15:clr>
        </p15:guide>
        <p15:guide id="6" pos="810">
          <p15:clr>
            <a:srgbClr val="FF96FF"/>
          </p15:clr>
        </p15:guide>
        <p15:guide id="7" pos="1036">
          <p15:clr>
            <a:srgbClr val="FF96FF"/>
          </p15:clr>
        </p15:guide>
        <p15:guide id="8" pos="1393">
          <p15:clr>
            <a:srgbClr val="FF96FF"/>
          </p15:clr>
        </p15:guide>
        <p15:guide id="9" pos="1620">
          <p15:clr>
            <a:srgbClr val="FF96FF"/>
          </p15:clr>
        </p15:guide>
        <p15:guide id="10" pos="1976">
          <p15:clr>
            <a:srgbClr val="FF96FF"/>
          </p15:clr>
        </p15:guide>
        <p15:guide id="11" pos="2203">
          <p15:clr>
            <a:srgbClr val="FF96FF"/>
          </p15:clr>
        </p15:guide>
        <p15:guide id="12" pos="2560">
          <p15:clr>
            <a:srgbClr val="FF96FF"/>
          </p15:clr>
        </p15:guide>
        <p15:guide id="13" pos="2786">
          <p15:clr>
            <a:srgbClr val="FF96FF"/>
          </p15:clr>
        </p15:guide>
        <p15:guide id="14" pos="3143">
          <p15:clr>
            <a:srgbClr val="FF96FF"/>
          </p15:clr>
        </p15:guide>
        <p15:guide id="15" pos="3370">
          <p15:clr>
            <a:srgbClr val="FF96FF"/>
          </p15:clr>
        </p15:guide>
        <p15:guide id="16" pos="3726">
          <p15:clr>
            <a:srgbClr val="FF96FF"/>
          </p15:clr>
        </p15:guide>
        <p15:guide id="17" pos="3953">
          <p15:clr>
            <a:srgbClr val="FF96FF"/>
          </p15:clr>
        </p15:guide>
        <p15:guide id="18" pos="4309">
          <p15:clr>
            <a:srgbClr val="FF96FF"/>
          </p15:clr>
        </p15:guide>
        <p15:guide id="19" pos="4536">
          <p15:clr>
            <a:srgbClr val="FF96FF"/>
          </p15:clr>
        </p15:guide>
        <p15:guide id="20" pos="4893">
          <p15:clr>
            <a:srgbClr val="FF96FF"/>
          </p15:clr>
        </p15:guide>
        <p15:guide id="21" pos="5120">
          <p15:clr>
            <a:srgbClr val="FF96FF"/>
          </p15:clr>
        </p15:guide>
        <p15:guide id="22" pos="5476">
          <p15:clr>
            <a:srgbClr val="FF96FF"/>
          </p15:clr>
        </p15:guide>
        <p15:guide id="23" pos="5703">
          <p15:clr>
            <a:srgbClr val="FF96FF"/>
          </p15:clr>
        </p15:guide>
        <p15:guide id="24" pos="6059">
          <p15:clr>
            <a:srgbClr val="FF96FF"/>
          </p15:clr>
        </p15:guide>
        <p15:guide id="25" pos="6286">
          <p15:clr>
            <a:srgbClr val="FF96FF"/>
          </p15:clr>
        </p15:guide>
        <p15:guide id="26" pos="6643">
          <p15:clr>
            <a:srgbClr val="FF96FF"/>
          </p15:clr>
        </p15:guide>
        <p15:guide id="27" pos="6869">
          <p15:clr>
            <a:srgbClr val="FF96FF"/>
          </p15:clr>
        </p15:guide>
        <p15:guide id="28" pos="7226">
          <p15:clr>
            <a:srgbClr val="FF96FF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771BA-DEC6-F3CD-0966-439080AF1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8" y="720000"/>
            <a:ext cx="10753724" cy="5616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C6BC50-3655-09A2-54D0-991FCCB4D1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DEA8E7-5F55-4A60-8EF9-470692FC5635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98E7446D-1AC7-A43F-ADC3-99ABFBDE93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1279218"/>
            <a:ext cx="10752000" cy="34702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2000" b="1" cap="all" spc="200" baseline="0">
                <a:solidFill>
                  <a:schemeClr val="accent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  <a:defRPr sz="1800" b="1" cap="all">
                <a:solidFill>
                  <a:schemeClr val="accent2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  <a:defRPr sz="1800" b="1" cap="all">
                <a:solidFill>
                  <a:schemeClr val="accent2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  <a:defRPr sz="1800" b="1" cap="all">
                <a:solidFill>
                  <a:schemeClr val="accent2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6" name="Guides" hidden="1">
            <a:extLst>
              <a:ext uri="{FF2B5EF4-FFF2-40B4-BE49-F238E27FC236}">
                <a16:creationId xmlns:a16="http://schemas.microsoft.com/office/drawing/2014/main" id="{C47EC7B5-5579-B015-84D6-CEA96A4D5E9C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6006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>
          <p15:clr>
            <a:srgbClr val="8F8F8F"/>
          </p15:clr>
        </p15:guide>
        <p15:guide id="2" orient="horz" pos="1025">
          <p15:clr>
            <a:srgbClr val="8F8F8F"/>
          </p15:clr>
        </p15:guide>
        <p15:guide id="3" orient="horz" pos="1162">
          <p15:clr>
            <a:srgbClr val="FF96FF"/>
          </p15:clr>
        </p15:guide>
        <p15:guide id="4" orient="horz" pos="3866">
          <p15:clr>
            <a:srgbClr val="FF96FF"/>
          </p15:clr>
        </p15:guide>
        <p15:guide id="5" pos="453">
          <p15:clr>
            <a:srgbClr val="FF96FF"/>
          </p15:clr>
        </p15:guide>
        <p15:guide id="6" pos="810">
          <p15:clr>
            <a:srgbClr val="FF96FF"/>
          </p15:clr>
        </p15:guide>
        <p15:guide id="7" pos="1036">
          <p15:clr>
            <a:srgbClr val="FF96FF"/>
          </p15:clr>
        </p15:guide>
        <p15:guide id="8" pos="1393">
          <p15:clr>
            <a:srgbClr val="FF96FF"/>
          </p15:clr>
        </p15:guide>
        <p15:guide id="9" pos="1620">
          <p15:clr>
            <a:srgbClr val="FF96FF"/>
          </p15:clr>
        </p15:guide>
        <p15:guide id="10" pos="1976">
          <p15:clr>
            <a:srgbClr val="FF96FF"/>
          </p15:clr>
        </p15:guide>
        <p15:guide id="11" pos="2203">
          <p15:clr>
            <a:srgbClr val="FF96FF"/>
          </p15:clr>
        </p15:guide>
        <p15:guide id="12" pos="2560">
          <p15:clr>
            <a:srgbClr val="FF96FF"/>
          </p15:clr>
        </p15:guide>
        <p15:guide id="13" pos="2786">
          <p15:clr>
            <a:srgbClr val="FF96FF"/>
          </p15:clr>
        </p15:guide>
        <p15:guide id="14" pos="3143">
          <p15:clr>
            <a:srgbClr val="FF96FF"/>
          </p15:clr>
        </p15:guide>
        <p15:guide id="15" pos="3370">
          <p15:clr>
            <a:srgbClr val="FF96FF"/>
          </p15:clr>
        </p15:guide>
        <p15:guide id="16" pos="3726">
          <p15:clr>
            <a:srgbClr val="FF96FF"/>
          </p15:clr>
        </p15:guide>
        <p15:guide id="17" pos="3953">
          <p15:clr>
            <a:srgbClr val="FF96FF"/>
          </p15:clr>
        </p15:guide>
        <p15:guide id="18" pos="4309">
          <p15:clr>
            <a:srgbClr val="FF96FF"/>
          </p15:clr>
        </p15:guide>
        <p15:guide id="19" pos="4536">
          <p15:clr>
            <a:srgbClr val="FF96FF"/>
          </p15:clr>
        </p15:guide>
        <p15:guide id="20" pos="4893">
          <p15:clr>
            <a:srgbClr val="FF96FF"/>
          </p15:clr>
        </p15:guide>
        <p15:guide id="21" pos="5120">
          <p15:clr>
            <a:srgbClr val="FF96FF"/>
          </p15:clr>
        </p15:guide>
        <p15:guide id="22" pos="5476">
          <p15:clr>
            <a:srgbClr val="FF96FF"/>
          </p15:clr>
        </p15:guide>
        <p15:guide id="23" pos="5703">
          <p15:clr>
            <a:srgbClr val="FF96FF"/>
          </p15:clr>
        </p15:guide>
        <p15:guide id="24" pos="6059">
          <p15:clr>
            <a:srgbClr val="FF96FF"/>
          </p15:clr>
        </p15:guide>
        <p15:guide id="25" pos="6286">
          <p15:clr>
            <a:srgbClr val="FF96FF"/>
          </p15:clr>
        </p15:guide>
        <p15:guide id="26" pos="6643">
          <p15:clr>
            <a:srgbClr val="FF96FF"/>
          </p15:clr>
        </p15:guide>
        <p15:guide id="27" pos="6869">
          <p15:clr>
            <a:srgbClr val="FF96FF"/>
          </p15:clr>
        </p15:guide>
        <p15:guide id="28" pos="7226">
          <p15:clr>
            <a:srgbClr val="FF96FF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6CF56-797D-76D1-938F-9E4AB58EB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508826-EFB1-9253-4DD9-529D28A14B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DEA8E7-5F55-4A60-8EF9-470692FC5635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5" name="Guides" hidden="1">
            <a:extLst>
              <a:ext uri="{FF2B5EF4-FFF2-40B4-BE49-F238E27FC236}">
                <a16:creationId xmlns:a16="http://schemas.microsoft.com/office/drawing/2014/main" id="{65832291-D52E-BC28-A4EE-FF28DF7F69C5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1026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>
          <p15:clr>
            <a:srgbClr val="8F8F8F"/>
          </p15:clr>
        </p15:guide>
        <p15:guide id="3" orient="horz" pos="1079">
          <p15:clr>
            <a:srgbClr val="FF96FF"/>
          </p15:clr>
        </p15:guide>
        <p15:guide id="4" orient="horz" pos="3866">
          <p15:clr>
            <a:srgbClr val="FF96FF"/>
          </p15:clr>
        </p15:guide>
        <p15:guide id="5" pos="453">
          <p15:clr>
            <a:srgbClr val="FF96FF"/>
          </p15:clr>
        </p15:guide>
        <p15:guide id="6" pos="810">
          <p15:clr>
            <a:srgbClr val="FF96FF"/>
          </p15:clr>
        </p15:guide>
        <p15:guide id="7" pos="1036">
          <p15:clr>
            <a:srgbClr val="FF96FF"/>
          </p15:clr>
        </p15:guide>
        <p15:guide id="8" pos="1393">
          <p15:clr>
            <a:srgbClr val="FF96FF"/>
          </p15:clr>
        </p15:guide>
        <p15:guide id="9" pos="1620">
          <p15:clr>
            <a:srgbClr val="FF96FF"/>
          </p15:clr>
        </p15:guide>
        <p15:guide id="10" pos="1976">
          <p15:clr>
            <a:srgbClr val="FF96FF"/>
          </p15:clr>
        </p15:guide>
        <p15:guide id="11" pos="2203">
          <p15:clr>
            <a:srgbClr val="FF96FF"/>
          </p15:clr>
        </p15:guide>
        <p15:guide id="12" pos="2560">
          <p15:clr>
            <a:srgbClr val="FF96FF"/>
          </p15:clr>
        </p15:guide>
        <p15:guide id="13" pos="2786">
          <p15:clr>
            <a:srgbClr val="FF96FF"/>
          </p15:clr>
        </p15:guide>
        <p15:guide id="14" pos="3143">
          <p15:clr>
            <a:srgbClr val="FF96FF"/>
          </p15:clr>
        </p15:guide>
        <p15:guide id="15" pos="3370">
          <p15:clr>
            <a:srgbClr val="FF96FF"/>
          </p15:clr>
        </p15:guide>
        <p15:guide id="16" pos="3726">
          <p15:clr>
            <a:srgbClr val="FF96FF"/>
          </p15:clr>
        </p15:guide>
        <p15:guide id="17" pos="3953">
          <p15:clr>
            <a:srgbClr val="FF96FF"/>
          </p15:clr>
        </p15:guide>
        <p15:guide id="18" pos="4309">
          <p15:clr>
            <a:srgbClr val="FF96FF"/>
          </p15:clr>
        </p15:guide>
        <p15:guide id="19" pos="4536">
          <p15:clr>
            <a:srgbClr val="FF96FF"/>
          </p15:clr>
        </p15:guide>
        <p15:guide id="20" pos="4893">
          <p15:clr>
            <a:srgbClr val="FF96FF"/>
          </p15:clr>
        </p15:guide>
        <p15:guide id="21" pos="5120">
          <p15:clr>
            <a:srgbClr val="FF96FF"/>
          </p15:clr>
        </p15:guide>
        <p15:guide id="22" pos="5476">
          <p15:clr>
            <a:srgbClr val="FF96FF"/>
          </p15:clr>
        </p15:guide>
        <p15:guide id="23" pos="5703">
          <p15:clr>
            <a:srgbClr val="FF96FF"/>
          </p15:clr>
        </p15:guide>
        <p15:guide id="24" pos="6059">
          <p15:clr>
            <a:srgbClr val="FF96FF"/>
          </p15:clr>
        </p15:guide>
        <p15:guide id="25" pos="6286">
          <p15:clr>
            <a:srgbClr val="FF96FF"/>
          </p15:clr>
        </p15:guide>
        <p15:guide id="26" pos="6643">
          <p15:clr>
            <a:srgbClr val="FF96FF"/>
          </p15:clr>
        </p15:guide>
        <p15:guide id="27" pos="6869">
          <p15:clr>
            <a:srgbClr val="FF96FF"/>
          </p15:clr>
        </p15:guide>
        <p15:guide id="28" pos="7226">
          <p15:clr>
            <a:srgbClr val="FF96FF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lumn Conten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401A3-9575-864C-1751-0D6214ACB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1CD4D-601B-F33C-64C0-24F7E54A84C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713598"/>
            <a:ext cx="5196000" cy="4424400"/>
          </a:xfrm>
        </p:spPr>
        <p:txBody>
          <a:bodyPr/>
          <a:lstStyle>
            <a:lvl2pPr>
              <a:spcBef>
                <a:spcPts val="200"/>
              </a:spcBef>
              <a:spcAft>
                <a:spcPts val="400"/>
              </a:spcAft>
              <a:defRPr/>
            </a:lvl2pPr>
          </a:lstStyle>
          <a:p>
            <a:pPr lvl="0"/>
            <a:r>
              <a:rPr lang="en-GB" dirty="0"/>
              <a:t>Click to add text. ENTER &amp; TAB or USE INDENT TOOL to change styles.</a:t>
            </a:r>
            <a:br>
              <a:rPr lang="en-GB" dirty="0"/>
            </a:br>
            <a:r>
              <a:rPr lang="en-GB" dirty="0"/>
              <a:t>SHIFT+TAB or USE INDENT TOOL to go back in levels.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70F1D91-C162-A65B-51B6-A5487F8538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DEA8E7-5F55-4A60-8EF9-470692FC5635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3" name="Guides" hidden="1">
            <a:extLst>
              <a:ext uri="{FF2B5EF4-FFF2-40B4-BE49-F238E27FC236}">
                <a16:creationId xmlns:a16="http://schemas.microsoft.com/office/drawing/2014/main" id="{768174D0-A75B-3CA3-FFC4-1ED1D5AE0321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529DAC8-8D82-A64D-864B-A5A72A8A096F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75999" y="1713599"/>
            <a:ext cx="5196000" cy="4424400"/>
          </a:xfrm>
        </p:spPr>
        <p:txBody>
          <a:bodyPr/>
          <a:lstStyle/>
          <a:p>
            <a:pPr lvl="0"/>
            <a:r>
              <a:rPr lang="en-GB" dirty="0"/>
              <a:t>Click to add text. ENTER &amp; TAB or USE INDENT TOOL to change styles.</a:t>
            </a:r>
            <a:br>
              <a:rPr lang="en-GB" dirty="0"/>
            </a:br>
            <a:r>
              <a:rPr lang="en-GB" dirty="0"/>
              <a:t>SHIFT+TAB or USE INDENT TOOL to go back in levels.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39858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>
          <p15:clr>
            <a:srgbClr val="8F8F8F"/>
          </p15:clr>
        </p15:guide>
        <p15:guide id="2" orient="horz" pos="1025">
          <p15:clr>
            <a:srgbClr val="8F8F8F"/>
          </p15:clr>
        </p15:guide>
        <p15:guide id="3" orient="horz" pos="1079">
          <p15:clr>
            <a:srgbClr val="FF96FF"/>
          </p15:clr>
        </p15:guide>
        <p15:guide id="4" orient="horz" pos="3866">
          <p15:clr>
            <a:srgbClr val="FF96FF"/>
          </p15:clr>
        </p15:guide>
        <p15:guide id="5" pos="453">
          <p15:clr>
            <a:srgbClr val="FF96FF"/>
          </p15:clr>
        </p15:guide>
        <p15:guide id="6" pos="810">
          <p15:clr>
            <a:srgbClr val="FF96FF"/>
          </p15:clr>
        </p15:guide>
        <p15:guide id="7" pos="1036">
          <p15:clr>
            <a:srgbClr val="FF96FF"/>
          </p15:clr>
        </p15:guide>
        <p15:guide id="8" pos="1393">
          <p15:clr>
            <a:srgbClr val="FF96FF"/>
          </p15:clr>
        </p15:guide>
        <p15:guide id="9" pos="1620">
          <p15:clr>
            <a:srgbClr val="FF96FF"/>
          </p15:clr>
        </p15:guide>
        <p15:guide id="10" pos="1976">
          <p15:clr>
            <a:srgbClr val="FF96FF"/>
          </p15:clr>
        </p15:guide>
        <p15:guide id="11" pos="2203">
          <p15:clr>
            <a:srgbClr val="FF96FF"/>
          </p15:clr>
        </p15:guide>
        <p15:guide id="12" pos="2560">
          <p15:clr>
            <a:srgbClr val="FF96FF"/>
          </p15:clr>
        </p15:guide>
        <p15:guide id="13" pos="2786">
          <p15:clr>
            <a:srgbClr val="FF96FF"/>
          </p15:clr>
        </p15:guide>
        <p15:guide id="14" pos="3143">
          <p15:clr>
            <a:srgbClr val="FF96FF"/>
          </p15:clr>
        </p15:guide>
        <p15:guide id="15" pos="3370">
          <p15:clr>
            <a:srgbClr val="FF96FF"/>
          </p15:clr>
        </p15:guide>
        <p15:guide id="16" pos="3726">
          <p15:clr>
            <a:srgbClr val="FF96FF"/>
          </p15:clr>
        </p15:guide>
        <p15:guide id="17" pos="3953">
          <p15:clr>
            <a:srgbClr val="FF96FF"/>
          </p15:clr>
        </p15:guide>
        <p15:guide id="18" pos="4309">
          <p15:clr>
            <a:srgbClr val="FF96FF"/>
          </p15:clr>
        </p15:guide>
        <p15:guide id="19" pos="4536">
          <p15:clr>
            <a:srgbClr val="FF96FF"/>
          </p15:clr>
        </p15:guide>
        <p15:guide id="20" pos="4893">
          <p15:clr>
            <a:srgbClr val="FF96FF"/>
          </p15:clr>
        </p15:guide>
        <p15:guide id="21" pos="5120">
          <p15:clr>
            <a:srgbClr val="FF96FF"/>
          </p15:clr>
        </p15:guide>
        <p15:guide id="22" pos="5476">
          <p15:clr>
            <a:srgbClr val="FF96FF"/>
          </p15:clr>
        </p15:guide>
        <p15:guide id="23" pos="5703">
          <p15:clr>
            <a:srgbClr val="FF96FF"/>
          </p15:clr>
        </p15:guide>
        <p15:guide id="24" pos="6059">
          <p15:clr>
            <a:srgbClr val="FF96FF"/>
          </p15:clr>
        </p15:guide>
        <p15:guide id="25" pos="6286">
          <p15:clr>
            <a:srgbClr val="FF96FF"/>
          </p15:clr>
        </p15:guide>
        <p15:guide id="26" pos="6643">
          <p15:clr>
            <a:srgbClr val="FF96FF"/>
          </p15:clr>
        </p15:guide>
        <p15:guide id="27" pos="6869">
          <p15:clr>
            <a:srgbClr val="FF96FF"/>
          </p15:clr>
        </p15:guide>
        <p15:guide id="28" pos="7226">
          <p15:clr>
            <a:srgbClr val="FF96FF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401A3-9575-864C-1751-0D6214ACB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8" y="720000"/>
            <a:ext cx="10753724" cy="5616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1CD4D-601B-F33C-64C0-24F7E54A84C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839600"/>
            <a:ext cx="5196000" cy="4297675"/>
          </a:xfrm>
        </p:spPr>
        <p:txBody>
          <a:bodyPr/>
          <a:lstStyle/>
          <a:p>
            <a:pPr lvl="0"/>
            <a:r>
              <a:rPr lang="en-GB" dirty="0"/>
              <a:t>Click to add text. ENTER &amp; TAB or USE INDENT TOOL to change styles.</a:t>
            </a:r>
            <a:br>
              <a:rPr lang="en-GB" dirty="0"/>
            </a:br>
            <a:r>
              <a:rPr lang="en-GB" dirty="0"/>
              <a:t>SHIFT+TAB or USE INDENT TOOL to go back in levels.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70F1D91-C162-A65B-51B6-A5487F8538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DEA8E7-5F55-4A60-8EF9-470692FC5635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3" name="Guides" hidden="1">
            <a:extLst>
              <a:ext uri="{FF2B5EF4-FFF2-40B4-BE49-F238E27FC236}">
                <a16:creationId xmlns:a16="http://schemas.microsoft.com/office/drawing/2014/main" id="{768174D0-A75B-3CA3-FFC4-1ED1D5AE0321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529DAC8-8D82-A64D-864B-A5A72A8A096F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75999" y="1839600"/>
            <a:ext cx="5196000" cy="4297675"/>
          </a:xfrm>
        </p:spPr>
        <p:txBody>
          <a:bodyPr/>
          <a:lstStyle/>
          <a:p>
            <a:pPr lvl="0"/>
            <a:r>
              <a:rPr lang="en-GB" dirty="0"/>
              <a:t>Click to add text. ENTER &amp; TAB or USE INDENT TOOL to change styles.</a:t>
            </a:r>
            <a:br>
              <a:rPr lang="en-GB" dirty="0"/>
            </a:br>
            <a:r>
              <a:rPr lang="en-GB" dirty="0"/>
              <a:t>SHIFT+TAB or USE INDENT TOOL to go back in levels.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3A3CAC84-4261-E4FA-B805-4CB5CA0FAF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1279218"/>
            <a:ext cx="10752000" cy="34702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2000" b="1" cap="all" spc="200" baseline="0">
                <a:solidFill>
                  <a:schemeClr val="accent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  <a:defRPr sz="1800" b="1" cap="all">
                <a:solidFill>
                  <a:schemeClr val="accent2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  <a:defRPr sz="1800" b="1" cap="all">
                <a:solidFill>
                  <a:schemeClr val="accent2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  <a:defRPr sz="1800" b="1" cap="all">
                <a:solidFill>
                  <a:schemeClr val="accent2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Click to add subhead</a:t>
            </a:r>
          </a:p>
        </p:txBody>
      </p:sp>
    </p:spTree>
    <p:extLst>
      <p:ext uri="{BB962C8B-B14F-4D97-AF65-F5344CB8AC3E}">
        <p14:creationId xmlns:p14="http://schemas.microsoft.com/office/powerpoint/2010/main" val="5831495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>
          <p15:clr>
            <a:srgbClr val="8F8F8F"/>
          </p15:clr>
        </p15:guide>
        <p15:guide id="2" orient="horz" pos="1025">
          <p15:clr>
            <a:srgbClr val="8F8F8F"/>
          </p15:clr>
        </p15:guide>
        <p15:guide id="3" orient="horz" pos="1162">
          <p15:clr>
            <a:srgbClr val="FF96FF"/>
          </p15:clr>
        </p15:guide>
        <p15:guide id="4" orient="horz" pos="3866">
          <p15:clr>
            <a:srgbClr val="FF96FF"/>
          </p15:clr>
        </p15:guide>
        <p15:guide id="5" pos="453">
          <p15:clr>
            <a:srgbClr val="FF96FF"/>
          </p15:clr>
        </p15:guide>
        <p15:guide id="6" pos="810">
          <p15:clr>
            <a:srgbClr val="FF96FF"/>
          </p15:clr>
        </p15:guide>
        <p15:guide id="7" pos="1036">
          <p15:clr>
            <a:srgbClr val="FF96FF"/>
          </p15:clr>
        </p15:guide>
        <p15:guide id="8" pos="1393">
          <p15:clr>
            <a:srgbClr val="FF96FF"/>
          </p15:clr>
        </p15:guide>
        <p15:guide id="9" pos="1620">
          <p15:clr>
            <a:srgbClr val="FF96FF"/>
          </p15:clr>
        </p15:guide>
        <p15:guide id="10" pos="1976">
          <p15:clr>
            <a:srgbClr val="FF96FF"/>
          </p15:clr>
        </p15:guide>
        <p15:guide id="11" pos="2203">
          <p15:clr>
            <a:srgbClr val="FF96FF"/>
          </p15:clr>
        </p15:guide>
        <p15:guide id="12" pos="2560">
          <p15:clr>
            <a:srgbClr val="FF96FF"/>
          </p15:clr>
        </p15:guide>
        <p15:guide id="13" pos="2786">
          <p15:clr>
            <a:srgbClr val="FF96FF"/>
          </p15:clr>
        </p15:guide>
        <p15:guide id="14" pos="3143">
          <p15:clr>
            <a:srgbClr val="FF96FF"/>
          </p15:clr>
        </p15:guide>
        <p15:guide id="15" pos="3370">
          <p15:clr>
            <a:srgbClr val="FF96FF"/>
          </p15:clr>
        </p15:guide>
        <p15:guide id="16" pos="3726">
          <p15:clr>
            <a:srgbClr val="FF96FF"/>
          </p15:clr>
        </p15:guide>
        <p15:guide id="17" pos="3953">
          <p15:clr>
            <a:srgbClr val="FF96FF"/>
          </p15:clr>
        </p15:guide>
        <p15:guide id="18" pos="4309">
          <p15:clr>
            <a:srgbClr val="FF96FF"/>
          </p15:clr>
        </p15:guide>
        <p15:guide id="19" pos="4536">
          <p15:clr>
            <a:srgbClr val="FF96FF"/>
          </p15:clr>
        </p15:guide>
        <p15:guide id="20" pos="4893">
          <p15:clr>
            <a:srgbClr val="FF96FF"/>
          </p15:clr>
        </p15:guide>
        <p15:guide id="21" pos="5120">
          <p15:clr>
            <a:srgbClr val="FF96FF"/>
          </p15:clr>
        </p15:guide>
        <p15:guide id="22" pos="5476">
          <p15:clr>
            <a:srgbClr val="FF96FF"/>
          </p15:clr>
        </p15:guide>
        <p15:guide id="23" pos="5703">
          <p15:clr>
            <a:srgbClr val="FF96FF"/>
          </p15:clr>
        </p15:guide>
        <p15:guide id="24" pos="6059">
          <p15:clr>
            <a:srgbClr val="FF96FF"/>
          </p15:clr>
        </p15:guide>
        <p15:guide id="25" pos="6286">
          <p15:clr>
            <a:srgbClr val="FF96FF"/>
          </p15:clr>
        </p15:guide>
        <p15:guide id="26" pos="6643">
          <p15:clr>
            <a:srgbClr val="FF96FF"/>
          </p15:clr>
        </p15:guide>
        <p15:guide id="27" pos="6869">
          <p15:clr>
            <a:srgbClr val="FF96FF"/>
          </p15:clr>
        </p15:guide>
        <p15:guide id="28" pos="7226">
          <p15:clr>
            <a:srgbClr val="FF96FF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C with Shield">
    <p:bg>
      <p:bgPr>
        <a:gradFill>
          <a:gsLst>
            <a:gs pos="86000">
              <a:srgbClr val="1F538F"/>
            </a:gs>
            <a:gs pos="60000">
              <a:schemeClr val="accent1"/>
            </a:gs>
            <a:gs pos="100000">
              <a:schemeClr val="accent3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44CDB109-2703-E004-DAD3-0A9F90171F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85504" y="719138"/>
            <a:ext cx="4885771" cy="560538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EC7E38D-B81D-FC40-15B1-DC990195C275}"/>
              </a:ext>
            </a:extLst>
          </p:cNvPr>
          <p:cNvSpPr/>
          <p:nvPr userDrawn="1"/>
        </p:nvSpPr>
        <p:spPr>
          <a:xfrm rot="10800000">
            <a:off x="-1" y="-1"/>
            <a:ext cx="12178055" cy="6857999"/>
          </a:xfrm>
          <a:prstGeom prst="rect">
            <a:avLst/>
          </a:prstGeom>
          <a:gradFill flip="none" rotWithShape="1">
            <a:gsLst>
              <a:gs pos="94000">
                <a:schemeClr val="accent3"/>
              </a:gs>
              <a:gs pos="0">
                <a:schemeClr val="accent1">
                  <a:alpha val="0"/>
                </a:schemeClr>
              </a:gs>
              <a:gs pos="71000">
                <a:srgbClr val="15417F"/>
              </a:gs>
              <a:gs pos="43000">
                <a:schemeClr val="accent1">
                  <a:alpha val="96549"/>
                </a:schemeClr>
              </a:gs>
              <a:gs pos="16000">
                <a:schemeClr val="accent1">
                  <a:alpha val="50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Guides" hidden="1">
            <a:extLst>
              <a:ext uri="{FF2B5EF4-FFF2-40B4-BE49-F238E27FC236}">
                <a16:creationId xmlns:a16="http://schemas.microsoft.com/office/drawing/2014/main" id="{0C60A4DE-3004-2078-21A1-A22A8232DCD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10" name="Line top Placeholder 20">
            <a:extLst>
              <a:ext uri="{FF2B5EF4-FFF2-40B4-BE49-F238E27FC236}">
                <a16:creationId xmlns:a16="http://schemas.microsoft.com/office/drawing/2014/main" id="{429036CE-F069-70FC-AB80-D514C7A6E51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0" y="0"/>
            <a:ext cx="12193200" cy="36000"/>
          </a:xfrm>
          <a:solidFill>
            <a:srgbClr val="990000"/>
          </a:solidFill>
          <a:ln>
            <a:solidFill>
              <a:srgbClr val="990000">
                <a:alpha val="0"/>
              </a:srgbClr>
            </a:solidFill>
          </a:ln>
        </p:spPr>
        <p:txBody>
          <a:bodyPr/>
          <a:lstStyle>
            <a:lvl1pPr marL="0" indent="0">
              <a:buNone/>
              <a:defRPr sz="600">
                <a:noFill/>
              </a:defRPr>
            </a:lvl1pPr>
            <a:lvl2pPr marL="0" indent="0">
              <a:defRPr sz="600">
                <a:noFill/>
              </a:defRPr>
            </a:lvl2pPr>
            <a:lvl3pPr marL="0" indent="0">
              <a:defRPr sz="600">
                <a:noFill/>
              </a:defRPr>
            </a:lvl3pPr>
            <a:lvl4pPr marL="0" indent="0">
              <a:defRPr sz="600">
                <a:noFill/>
              </a:defRPr>
            </a:lvl4pPr>
            <a:lvl5pPr marL="0" indent="0">
              <a:defRPr sz="600">
                <a:noFill/>
              </a:defRPr>
            </a:lvl5pPr>
          </a:lstStyle>
          <a:p>
            <a:pPr lvl="0"/>
            <a:r>
              <a:rPr lang="en-US" dirty="0"/>
              <a:t>.</a:t>
            </a:r>
          </a:p>
        </p:txBody>
      </p:sp>
      <p:pic>
        <p:nvPicPr>
          <p:cNvPr id="789414146" name="Picture 19" descr="{&quot;templafy&quot;:{&quot;id&quot;:&quot;ac1f4880-84af-4b2e-a15b-c714ebdfef38&quot;}}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046800" y="5482800"/>
            <a:ext cx="2430000" cy="720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FD24B18-9890-6730-F357-90982511A7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000" y="3160800"/>
            <a:ext cx="10733505" cy="1782000"/>
          </a:xfrm>
        </p:spPr>
        <p:txBody>
          <a:bodyPr anchor="t" anchorCtr="0">
            <a:no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D364A363-678D-BF9C-8F82-6A24E3BEDC7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00" y="2703600"/>
            <a:ext cx="10733504" cy="3060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 b="1" cap="all" spc="200" baseline="0">
                <a:solidFill>
                  <a:srgbClr val="9EC3E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add subtitle</a:t>
            </a:r>
          </a:p>
        </p:txBody>
      </p:sp>
      <p:pic>
        <p:nvPicPr>
          <p:cNvPr id="657909638" name="Picture 5" descr="{&quot;templafy&quot;:{&quot;id&quot;:&quot;9be34feb-4838-4959-aefb-559cd01c108e&quot;}}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5398" y="686716"/>
            <a:ext cx="5081026" cy="1271019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BCCD774-C585-4D47-9DC9-21728775CCB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0725" y="5508306"/>
            <a:ext cx="5194300" cy="180000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300" b="1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None/>
              <a:defRPr sz="1000" b="1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None/>
              <a:defRPr sz="1000" b="1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None/>
              <a:defRPr sz="1000" b="1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Click to add name</a:t>
            </a:r>
            <a:endParaRPr lang="en-GB" dirty="0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BD3930DA-CC72-D87A-3C84-D5B0B8E6F1F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000" y="5725323"/>
            <a:ext cx="5194300" cy="180000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300" b="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None/>
              <a:defRPr sz="1000" b="1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None/>
              <a:defRPr sz="1000" b="1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None/>
              <a:defRPr sz="1000" b="1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FFB7AC86-6495-B25D-71A1-EDE3C43FCE2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20000" y="6020775"/>
            <a:ext cx="5194300" cy="180000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None/>
              <a:defRPr sz="1000" b="1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None/>
              <a:defRPr sz="1000" b="1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None/>
              <a:defRPr sz="1000" b="1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Click to add 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35672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9" userDrawn="1">
          <p15:clr>
            <a:srgbClr val="8F8F8F"/>
          </p15:clr>
        </p15:guide>
        <p15:guide id="2" orient="horz" pos="3906" userDrawn="1">
          <p15:clr>
            <a:srgbClr val="8F8F8F"/>
          </p15:clr>
        </p15:guide>
        <p15:guide id="5" pos="453" userDrawn="1">
          <p15:clr>
            <a:srgbClr val="FF96FF"/>
          </p15:clr>
        </p15:guide>
        <p15:guide id="6" pos="810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3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6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0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3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6" userDrawn="1">
          <p15:clr>
            <a:srgbClr val="FF96FF"/>
          </p15:clr>
        </p15:guide>
        <p15:guide id="20" pos="4893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3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6" userDrawn="1">
          <p15:clr>
            <a:srgbClr val="FF96FF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401A3-9575-864C-1751-0D6214ACB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8" y="720000"/>
            <a:ext cx="10753724" cy="5616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1CD4D-601B-F33C-64C0-24F7E54A84C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839600"/>
            <a:ext cx="3344000" cy="4297675"/>
          </a:xfrm>
        </p:spPr>
        <p:txBody>
          <a:bodyPr/>
          <a:lstStyle/>
          <a:p>
            <a:pPr lvl="0"/>
            <a:r>
              <a:rPr lang="en-GB" dirty="0"/>
              <a:t>Click to add text. ENTER &amp; TAB or USE INDENT TOOL to change styles.</a:t>
            </a:r>
            <a:br>
              <a:rPr lang="en-GB" dirty="0"/>
            </a:br>
            <a:r>
              <a:rPr lang="en-GB" dirty="0"/>
              <a:t>SHIFT+TAB or USE INDENT TOOL to go back in levels.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70F1D91-C162-A65B-51B6-A5487F8538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DEA8E7-5F55-4A60-8EF9-470692FC5635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3" name="Guides" hidden="1">
            <a:extLst>
              <a:ext uri="{FF2B5EF4-FFF2-40B4-BE49-F238E27FC236}">
                <a16:creationId xmlns:a16="http://schemas.microsoft.com/office/drawing/2014/main" id="{768174D0-A75B-3CA3-FFC4-1ED1D5AE0321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529DAC8-8D82-A64D-864B-A5A72A8A096F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422775" y="1839600"/>
            <a:ext cx="3344000" cy="4297675"/>
          </a:xfrm>
        </p:spPr>
        <p:txBody>
          <a:bodyPr/>
          <a:lstStyle/>
          <a:p>
            <a:pPr lvl="0"/>
            <a:r>
              <a:rPr lang="en-GB" dirty="0"/>
              <a:t>Click to add text. ENTER &amp; TAB or USE INDENT TOOL to change styles.</a:t>
            </a:r>
            <a:br>
              <a:rPr lang="en-GB" dirty="0"/>
            </a:br>
            <a:r>
              <a:rPr lang="en-GB" dirty="0"/>
              <a:t>SHIFT+TAB or USE INDENT TOOL to go back in levels.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3A3CAC84-4261-E4FA-B805-4CB5CA0FAF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1279218"/>
            <a:ext cx="10752000" cy="34702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2000" b="1" cap="all" spc="200" baseline="0">
                <a:solidFill>
                  <a:schemeClr val="accent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  <a:defRPr sz="1800" b="1" cap="all">
                <a:solidFill>
                  <a:schemeClr val="accent2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  <a:defRPr sz="1800" b="1" cap="all">
                <a:solidFill>
                  <a:schemeClr val="accent2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  <a:defRPr sz="1800" b="1" cap="all">
                <a:solidFill>
                  <a:schemeClr val="accent2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17F96C7-6BF0-A4AA-E8A9-B7E0D8B90D31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128000" y="1839600"/>
            <a:ext cx="3344000" cy="4297675"/>
          </a:xfrm>
        </p:spPr>
        <p:txBody>
          <a:bodyPr/>
          <a:lstStyle/>
          <a:p>
            <a:pPr lvl="0"/>
            <a:r>
              <a:rPr lang="en-GB" dirty="0"/>
              <a:t>Click to add text. ENTER &amp; TAB or USE INDENT TOOL to change styles.</a:t>
            </a:r>
            <a:br>
              <a:rPr lang="en-GB" dirty="0"/>
            </a:br>
            <a:r>
              <a:rPr lang="en-GB" dirty="0"/>
              <a:t>SHIFT+TAB or USE INDENT TOOL to go back in levels.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34636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6" userDrawn="1">
          <p15:clr>
            <a:srgbClr val="8F8F8F"/>
          </p15:clr>
        </p15:guide>
        <p15:guide id="2" orient="horz" pos="1025">
          <p15:clr>
            <a:srgbClr val="8F8F8F"/>
          </p15:clr>
        </p15:guide>
        <p15:guide id="3" orient="horz" pos="1162">
          <p15:clr>
            <a:srgbClr val="FF96FF"/>
          </p15:clr>
        </p15:guide>
        <p15:guide id="4" orient="horz" pos="3866">
          <p15:clr>
            <a:srgbClr val="FF96FF"/>
          </p15:clr>
        </p15:guide>
        <p15:guide id="5" pos="453">
          <p15:clr>
            <a:srgbClr val="FF96FF"/>
          </p15:clr>
        </p15:guide>
        <p15:guide id="6" pos="810">
          <p15:clr>
            <a:srgbClr val="FF96FF"/>
          </p15:clr>
        </p15:guide>
        <p15:guide id="7" pos="1036">
          <p15:clr>
            <a:srgbClr val="FF96FF"/>
          </p15:clr>
        </p15:guide>
        <p15:guide id="8" pos="1393">
          <p15:clr>
            <a:srgbClr val="FF96FF"/>
          </p15:clr>
        </p15:guide>
        <p15:guide id="9" pos="1620">
          <p15:clr>
            <a:srgbClr val="FF96FF"/>
          </p15:clr>
        </p15:guide>
        <p15:guide id="10" pos="1976">
          <p15:clr>
            <a:srgbClr val="FF96FF"/>
          </p15:clr>
        </p15:guide>
        <p15:guide id="11" pos="2203">
          <p15:clr>
            <a:srgbClr val="FF96FF"/>
          </p15:clr>
        </p15:guide>
        <p15:guide id="12" pos="2560">
          <p15:clr>
            <a:srgbClr val="FF96FF"/>
          </p15:clr>
        </p15:guide>
        <p15:guide id="13" pos="2786">
          <p15:clr>
            <a:srgbClr val="FF96FF"/>
          </p15:clr>
        </p15:guide>
        <p15:guide id="14" pos="3143">
          <p15:clr>
            <a:srgbClr val="FF96FF"/>
          </p15:clr>
        </p15:guide>
        <p15:guide id="15" pos="3370">
          <p15:clr>
            <a:srgbClr val="FF96FF"/>
          </p15:clr>
        </p15:guide>
        <p15:guide id="16" pos="3726">
          <p15:clr>
            <a:srgbClr val="FF96FF"/>
          </p15:clr>
        </p15:guide>
        <p15:guide id="17" pos="3953">
          <p15:clr>
            <a:srgbClr val="FF96FF"/>
          </p15:clr>
        </p15:guide>
        <p15:guide id="18" pos="4309">
          <p15:clr>
            <a:srgbClr val="FF96FF"/>
          </p15:clr>
        </p15:guide>
        <p15:guide id="19" pos="4536">
          <p15:clr>
            <a:srgbClr val="FF96FF"/>
          </p15:clr>
        </p15:guide>
        <p15:guide id="20" pos="4893">
          <p15:clr>
            <a:srgbClr val="FF96FF"/>
          </p15:clr>
        </p15:guide>
        <p15:guide id="21" pos="5120">
          <p15:clr>
            <a:srgbClr val="FF96FF"/>
          </p15:clr>
        </p15:guide>
        <p15:guide id="22" pos="5476">
          <p15:clr>
            <a:srgbClr val="FF96FF"/>
          </p15:clr>
        </p15:guide>
        <p15:guide id="23" pos="5703">
          <p15:clr>
            <a:srgbClr val="FF96FF"/>
          </p15:clr>
        </p15:guide>
        <p15:guide id="24" pos="6059">
          <p15:clr>
            <a:srgbClr val="FF96FF"/>
          </p15:clr>
        </p15:guide>
        <p15:guide id="25" pos="6286">
          <p15:clr>
            <a:srgbClr val="FF96FF"/>
          </p15:clr>
        </p15:guide>
        <p15:guide id="26" pos="6643">
          <p15:clr>
            <a:srgbClr val="FF96FF"/>
          </p15:clr>
        </p15:guide>
        <p15:guide id="27" pos="6869">
          <p15:clr>
            <a:srgbClr val="FF96FF"/>
          </p15:clr>
        </p15:guide>
        <p15:guide id="28" pos="7226">
          <p15:clr>
            <a:srgbClr val="FF96FF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401A3-9575-864C-1751-0D6214ACB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8" y="720000"/>
            <a:ext cx="10753724" cy="5616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1CD4D-601B-F33C-64C0-24F7E54A84C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839600"/>
            <a:ext cx="2418000" cy="4297675"/>
          </a:xfrm>
        </p:spPr>
        <p:txBody>
          <a:bodyPr/>
          <a:lstStyle/>
          <a:p>
            <a:pPr lvl="0"/>
            <a:r>
              <a:rPr lang="en-GB" dirty="0"/>
              <a:t>Click to add text. ENTER &amp; TAB or USE INDENT TOOL to change styles.</a:t>
            </a:r>
            <a:br>
              <a:rPr lang="en-GB" dirty="0"/>
            </a:br>
            <a:r>
              <a:rPr lang="en-GB" dirty="0"/>
              <a:t>SHIFT+TAB or USE INDENT TOOL to go back in levels.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70F1D91-C162-A65B-51B6-A5487F8538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DEA8E7-5F55-4A60-8EF9-470692FC5635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3" name="Guides" hidden="1">
            <a:extLst>
              <a:ext uri="{FF2B5EF4-FFF2-40B4-BE49-F238E27FC236}">
                <a16:creationId xmlns:a16="http://schemas.microsoft.com/office/drawing/2014/main" id="{768174D0-A75B-3CA3-FFC4-1ED1D5AE0321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529DAC8-8D82-A64D-864B-A5A72A8A096F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498000" y="1839600"/>
            <a:ext cx="2418000" cy="4297675"/>
          </a:xfrm>
        </p:spPr>
        <p:txBody>
          <a:bodyPr/>
          <a:lstStyle/>
          <a:p>
            <a:pPr lvl="0"/>
            <a:r>
              <a:rPr lang="en-GB" dirty="0"/>
              <a:t>Click to add text. ENTER &amp; TAB or USE INDENT TOOL to change styles.</a:t>
            </a:r>
            <a:br>
              <a:rPr lang="en-GB" dirty="0"/>
            </a:br>
            <a:r>
              <a:rPr lang="en-GB" dirty="0"/>
              <a:t>SHIFT+TAB or USE INDENT TOOL to go back in levels.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3A3CAC84-4261-E4FA-B805-4CB5CA0FAF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1279218"/>
            <a:ext cx="10752000" cy="34702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2000" b="1" cap="all" spc="200" baseline="0">
                <a:solidFill>
                  <a:schemeClr val="accent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  <a:defRPr sz="1800" b="1" cap="all">
                <a:solidFill>
                  <a:schemeClr val="accent2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  <a:defRPr sz="1800" b="1" cap="all">
                <a:solidFill>
                  <a:schemeClr val="accent2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  <a:defRPr sz="1800" b="1" cap="all">
                <a:solidFill>
                  <a:schemeClr val="accent2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17F96C7-6BF0-A4AA-E8A9-B7E0D8B90D31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75999" y="1839600"/>
            <a:ext cx="2418000" cy="4297675"/>
          </a:xfrm>
        </p:spPr>
        <p:txBody>
          <a:bodyPr/>
          <a:lstStyle/>
          <a:p>
            <a:pPr lvl="0"/>
            <a:r>
              <a:rPr lang="en-GB" dirty="0"/>
              <a:t>Click to add text. ENTER &amp; TAB or USE INDENT TOOL to change styles.</a:t>
            </a:r>
            <a:br>
              <a:rPr lang="en-GB" dirty="0"/>
            </a:br>
            <a:r>
              <a:rPr lang="en-GB" dirty="0"/>
              <a:t>SHIFT+TAB or USE INDENT TOOL to go back in levels.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B5911BE-8839-F336-D549-40F51B1053D4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9053275" y="1839600"/>
            <a:ext cx="2418000" cy="4297675"/>
          </a:xfrm>
        </p:spPr>
        <p:txBody>
          <a:bodyPr/>
          <a:lstStyle/>
          <a:p>
            <a:pPr lvl="0"/>
            <a:r>
              <a:rPr lang="en-GB" dirty="0"/>
              <a:t>Click to add text. ENTER &amp; TAB or USE INDENT TOOL to change styles.</a:t>
            </a:r>
            <a:br>
              <a:rPr lang="en-GB" dirty="0"/>
            </a:br>
            <a:r>
              <a:rPr lang="en-GB" dirty="0"/>
              <a:t>SHIFT+TAB or USE INDENT TOOL to go back in levels.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25611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>
          <p15:clr>
            <a:srgbClr val="8F8F8F"/>
          </p15:clr>
        </p15:guide>
        <p15:guide id="2" orient="horz" pos="1025">
          <p15:clr>
            <a:srgbClr val="8F8F8F"/>
          </p15:clr>
        </p15:guide>
        <p15:guide id="3" orient="horz" pos="1162">
          <p15:clr>
            <a:srgbClr val="FF96FF"/>
          </p15:clr>
        </p15:guide>
        <p15:guide id="4" orient="horz" pos="3866">
          <p15:clr>
            <a:srgbClr val="FF96FF"/>
          </p15:clr>
        </p15:guide>
        <p15:guide id="5" pos="453">
          <p15:clr>
            <a:srgbClr val="FF96FF"/>
          </p15:clr>
        </p15:guide>
        <p15:guide id="6" pos="810">
          <p15:clr>
            <a:srgbClr val="FF96FF"/>
          </p15:clr>
        </p15:guide>
        <p15:guide id="7" pos="1036">
          <p15:clr>
            <a:srgbClr val="FF96FF"/>
          </p15:clr>
        </p15:guide>
        <p15:guide id="8" pos="1393">
          <p15:clr>
            <a:srgbClr val="FF96FF"/>
          </p15:clr>
        </p15:guide>
        <p15:guide id="9" pos="1620">
          <p15:clr>
            <a:srgbClr val="FF96FF"/>
          </p15:clr>
        </p15:guide>
        <p15:guide id="10" pos="1976">
          <p15:clr>
            <a:srgbClr val="FF96FF"/>
          </p15:clr>
        </p15:guide>
        <p15:guide id="11" pos="2203">
          <p15:clr>
            <a:srgbClr val="FF96FF"/>
          </p15:clr>
        </p15:guide>
        <p15:guide id="12" pos="2560">
          <p15:clr>
            <a:srgbClr val="FF96FF"/>
          </p15:clr>
        </p15:guide>
        <p15:guide id="13" pos="2786">
          <p15:clr>
            <a:srgbClr val="FF96FF"/>
          </p15:clr>
        </p15:guide>
        <p15:guide id="14" pos="3143">
          <p15:clr>
            <a:srgbClr val="FF96FF"/>
          </p15:clr>
        </p15:guide>
        <p15:guide id="15" pos="3370">
          <p15:clr>
            <a:srgbClr val="FF96FF"/>
          </p15:clr>
        </p15:guide>
        <p15:guide id="16" pos="3726">
          <p15:clr>
            <a:srgbClr val="FF96FF"/>
          </p15:clr>
        </p15:guide>
        <p15:guide id="17" pos="3953">
          <p15:clr>
            <a:srgbClr val="FF96FF"/>
          </p15:clr>
        </p15:guide>
        <p15:guide id="18" pos="4309">
          <p15:clr>
            <a:srgbClr val="FF96FF"/>
          </p15:clr>
        </p15:guide>
        <p15:guide id="19" pos="4536">
          <p15:clr>
            <a:srgbClr val="FF96FF"/>
          </p15:clr>
        </p15:guide>
        <p15:guide id="20" pos="4893">
          <p15:clr>
            <a:srgbClr val="FF96FF"/>
          </p15:clr>
        </p15:guide>
        <p15:guide id="21" pos="5120">
          <p15:clr>
            <a:srgbClr val="FF96FF"/>
          </p15:clr>
        </p15:guide>
        <p15:guide id="22" pos="5476">
          <p15:clr>
            <a:srgbClr val="FF96FF"/>
          </p15:clr>
        </p15:guide>
        <p15:guide id="23" pos="5703">
          <p15:clr>
            <a:srgbClr val="FF96FF"/>
          </p15:clr>
        </p15:guide>
        <p15:guide id="24" pos="6059">
          <p15:clr>
            <a:srgbClr val="FF96FF"/>
          </p15:clr>
        </p15:guide>
        <p15:guide id="25" pos="6286">
          <p15:clr>
            <a:srgbClr val="FF96FF"/>
          </p15:clr>
        </p15:guide>
        <p15:guide id="26" pos="6643">
          <p15:clr>
            <a:srgbClr val="FF96FF"/>
          </p15:clr>
        </p15:guide>
        <p15:guide id="27" pos="6869">
          <p15:clr>
            <a:srgbClr val="FF96FF"/>
          </p15:clr>
        </p15:guide>
        <p15:guide id="28" pos="7226">
          <p15:clr>
            <a:srgbClr val="FF96FF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70F1D91-C162-A65B-51B6-A5487F8538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DEA8E7-5F55-4A60-8EF9-470692FC5635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3" name="Guides" hidden="1">
            <a:extLst>
              <a:ext uri="{FF2B5EF4-FFF2-40B4-BE49-F238E27FC236}">
                <a16:creationId xmlns:a16="http://schemas.microsoft.com/office/drawing/2014/main" id="{768174D0-A75B-3CA3-FFC4-1ED1D5AE0321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6A4FA1D6-7ADD-AD22-37E9-D78AE1E297D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502800" y="720000"/>
            <a:ext cx="7970400" cy="5418000"/>
          </a:xfrm>
        </p:spPr>
        <p:txBody>
          <a:bodyPr/>
          <a:lstStyle/>
          <a:p>
            <a:pPr lvl="0"/>
            <a:r>
              <a:rPr lang="en-GB" dirty="0"/>
              <a:t>Click to add text. ENTER &amp; TAB or USE INDENT TOOL to change styles.</a:t>
            </a:r>
            <a:br>
              <a:rPr lang="en-GB" dirty="0"/>
            </a:br>
            <a:r>
              <a:rPr lang="en-GB" dirty="0"/>
              <a:t>SHIFT+TAB or USE INDENT TOOL to go back in levels.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843E914-DF48-3630-DBA8-2075914F7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8" y="720000"/>
            <a:ext cx="2415600" cy="25308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FEC81-69D3-F091-6AAB-584372D2CDC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19138" y="3556000"/>
            <a:ext cx="2416175" cy="2581275"/>
          </a:xfrm>
        </p:spPr>
        <p:txBody>
          <a:bodyPr/>
          <a:lstStyle>
            <a:lvl1pPr>
              <a:defRPr sz="4000" cap="all" baseline="0">
                <a:solidFill>
                  <a:srgbClr val="9EC3E1"/>
                </a:solidFill>
              </a:defRPr>
            </a:lvl1pPr>
          </a:lstStyle>
          <a:p>
            <a:pPr lvl="0"/>
            <a:r>
              <a:rPr lang="en-US" dirty="0"/>
              <a:t>Callout or stat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06542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>
          <p15:clr>
            <a:srgbClr val="8F8F8F"/>
          </p15:clr>
        </p15:guide>
        <p15:guide id="3" orient="horz" pos="2251">
          <p15:clr>
            <a:srgbClr val="FF96FF"/>
          </p15:clr>
        </p15:guide>
        <p15:guide id="4" orient="horz" pos="3866">
          <p15:clr>
            <a:srgbClr val="FF96FF"/>
          </p15:clr>
        </p15:guide>
        <p15:guide id="5" pos="453">
          <p15:clr>
            <a:srgbClr val="FF96FF"/>
          </p15:clr>
        </p15:guide>
        <p15:guide id="6" pos="810">
          <p15:clr>
            <a:srgbClr val="FF96FF"/>
          </p15:clr>
        </p15:guide>
        <p15:guide id="7" pos="1036">
          <p15:clr>
            <a:srgbClr val="FF96FF"/>
          </p15:clr>
        </p15:guide>
        <p15:guide id="8" pos="1393">
          <p15:clr>
            <a:srgbClr val="FF96FF"/>
          </p15:clr>
        </p15:guide>
        <p15:guide id="9" pos="1620">
          <p15:clr>
            <a:srgbClr val="FF96FF"/>
          </p15:clr>
        </p15:guide>
        <p15:guide id="10" pos="1976">
          <p15:clr>
            <a:srgbClr val="FF96FF"/>
          </p15:clr>
        </p15:guide>
        <p15:guide id="11" pos="2203">
          <p15:clr>
            <a:srgbClr val="FF96FF"/>
          </p15:clr>
        </p15:guide>
        <p15:guide id="12" pos="2560">
          <p15:clr>
            <a:srgbClr val="FF96FF"/>
          </p15:clr>
        </p15:guide>
        <p15:guide id="13" pos="2786">
          <p15:clr>
            <a:srgbClr val="FF96FF"/>
          </p15:clr>
        </p15:guide>
        <p15:guide id="14" pos="3143">
          <p15:clr>
            <a:srgbClr val="FF96FF"/>
          </p15:clr>
        </p15:guide>
        <p15:guide id="15" pos="3370">
          <p15:clr>
            <a:srgbClr val="FF96FF"/>
          </p15:clr>
        </p15:guide>
        <p15:guide id="16" pos="3726">
          <p15:clr>
            <a:srgbClr val="FF96FF"/>
          </p15:clr>
        </p15:guide>
        <p15:guide id="17" pos="3953">
          <p15:clr>
            <a:srgbClr val="FF96FF"/>
          </p15:clr>
        </p15:guide>
        <p15:guide id="18" pos="4309">
          <p15:clr>
            <a:srgbClr val="FF96FF"/>
          </p15:clr>
        </p15:guide>
        <p15:guide id="19" pos="4536">
          <p15:clr>
            <a:srgbClr val="FF96FF"/>
          </p15:clr>
        </p15:guide>
        <p15:guide id="20" pos="4893">
          <p15:clr>
            <a:srgbClr val="FF96FF"/>
          </p15:clr>
        </p15:guide>
        <p15:guide id="21" pos="5120">
          <p15:clr>
            <a:srgbClr val="FF96FF"/>
          </p15:clr>
        </p15:guide>
        <p15:guide id="22" pos="5476">
          <p15:clr>
            <a:srgbClr val="FF96FF"/>
          </p15:clr>
        </p15:guide>
        <p15:guide id="23" pos="5703">
          <p15:clr>
            <a:srgbClr val="FF96FF"/>
          </p15:clr>
        </p15:guide>
        <p15:guide id="24" pos="6059">
          <p15:clr>
            <a:srgbClr val="FF96FF"/>
          </p15:clr>
        </p15:guide>
        <p15:guide id="25" pos="6286">
          <p15:clr>
            <a:srgbClr val="FF96FF"/>
          </p15:clr>
        </p15:guide>
        <p15:guide id="26" pos="6643">
          <p15:clr>
            <a:srgbClr val="FF96FF"/>
          </p15:clr>
        </p15:guide>
        <p15:guide id="27" pos="6869">
          <p15:clr>
            <a:srgbClr val="FF96FF"/>
          </p15:clr>
        </p15:guide>
        <p15:guide id="28" pos="7226">
          <p15:clr>
            <a:srgbClr val="FF96FF"/>
          </p15:clr>
        </p15:guide>
        <p15:guide id="29" orient="horz" pos="2047">
          <p15:clr>
            <a:srgbClr val="FF96FF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debar,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9BFE9E1-1C16-564A-C1BC-E967D9D8E31E}"/>
              </a:ext>
            </a:extLst>
          </p:cNvPr>
          <p:cNvSpPr/>
          <p:nvPr userDrawn="1"/>
        </p:nvSpPr>
        <p:spPr>
          <a:xfrm>
            <a:off x="8401200" y="0"/>
            <a:ext cx="3790800" cy="6858000"/>
          </a:xfrm>
          <a:prstGeom prst="rect">
            <a:avLst/>
          </a:prstGeom>
          <a:solidFill>
            <a:srgbClr val="EAEAEA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70F1D91-C162-A65B-51B6-A5487F8538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DEA8E7-5F55-4A60-8EF9-470692FC5635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3" name="Guides" hidden="1">
            <a:extLst>
              <a:ext uri="{FF2B5EF4-FFF2-40B4-BE49-F238E27FC236}">
                <a16:creationId xmlns:a16="http://schemas.microsoft.com/office/drawing/2014/main" id="{768174D0-A75B-3CA3-FFC4-1ED1D5AE0321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F4A814F-0C98-DB9E-FF43-763E7CC5813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1279218"/>
            <a:ext cx="7048800" cy="34702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2000" b="1" cap="all" spc="200" baseline="0">
                <a:solidFill>
                  <a:schemeClr val="accent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  <a:defRPr sz="1800" b="1" cap="all">
                <a:solidFill>
                  <a:schemeClr val="accent2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  <a:defRPr sz="1800" b="1" cap="all">
                <a:solidFill>
                  <a:schemeClr val="accent2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  <a:defRPr sz="1800" b="1" cap="all">
                <a:solidFill>
                  <a:schemeClr val="accent2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6A4FA1D6-7ADD-AD22-37E9-D78AE1E297D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000" y="1839600"/>
            <a:ext cx="7048800" cy="4298400"/>
          </a:xfrm>
        </p:spPr>
        <p:txBody>
          <a:bodyPr/>
          <a:lstStyle/>
          <a:p>
            <a:pPr lvl="0"/>
            <a:r>
              <a:rPr lang="en-GB" dirty="0"/>
              <a:t>Click to add text. ENTER &amp; TAB or USE INDENT TOOL to change styles.</a:t>
            </a:r>
            <a:br>
              <a:rPr lang="en-GB" dirty="0"/>
            </a:br>
            <a:r>
              <a:rPr lang="en-GB" dirty="0"/>
              <a:t>SHIFT+TAB or USE INDENT TOOL to go back in levels.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843E914-DF48-3630-DBA8-2075914F7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8" y="720000"/>
            <a:ext cx="7048800" cy="5616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Content Placeholder 13">
            <a:extLst>
              <a:ext uri="{FF2B5EF4-FFF2-40B4-BE49-F238E27FC236}">
                <a16:creationId xmlns:a16="http://schemas.microsoft.com/office/drawing/2014/main" id="{CD4EAAFD-8308-55F9-E30C-5C801082C1B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787261" y="720000"/>
            <a:ext cx="2680837" cy="5418000"/>
          </a:xfrm>
        </p:spPr>
        <p:txBody>
          <a:bodyPr/>
          <a:lstStyle/>
          <a:p>
            <a:pPr lvl="0"/>
            <a:r>
              <a:rPr lang="en-GB" dirty="0"/>
              <a:t>Click to add text. ENTER &amp; TAB or USE INDENT TOOL to change styles.</a:t>
            </a:r>
            <a:br>
              <a:rPr lang="en-GB" dirty="0"/>
            </a:br>
            <a:r>
              <a:rPr lang="en-GB" dirty="0"/>
              <a:t>SHIFT+TAB or USE INDENT TOOL to go back in levels.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586550503" name="Picture 6" descr="{&quot;templafy&quot;:{&quot;id&quot;:&quot;20be30df-9f43-4ad8-874a-5022b0728fa7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4600" y="6142849"/>
            <a:ext cx="3337567" cy="722378"/>
          </a:xfrm>
          <a:prstGeom prst="rect">
            <a:avLst/>
          </a:prstGeom>
        </p:spPr>
      </p:pic>
      <p:sp>
        <p:nvSpPr>
          <p:cNvPr id="6" name="Footers" descr="{&quot;templafy&quot;:{&quot;id&quot;:&quot;7893f364-70c6-4532-8dc2-9251de7635a0&quot;}}">
            <a:extLst>
              <a:ext uri="{FF2B5EF4-FFF2-40B4-BE49-F238E27FC236}">
                <a16:creationId xmlns:a16="http://schemas.microsoft.com/office/drawing/2014/main" id="{D30753A2-1402-7DB1-6D07-F5631C9A74D7}"/>
              </a:ext>
            </a:extLst>
          </p:cNvPr>
          <p:cNvSpPr/>
          <p:nvPr userDrawn="1"/>
        </p:nvSpPr>
        <p:spPr>
          <a:xfrm>
            <a:off x="493669" y="6439469"/>
            <a:ext cx="7429599" cy="180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/>
          <a:p>
            <a:pPr lvl="0" algn="l"/>
            <a:r>
              <a:rPr lang="en-GB" sz="800" noProof="0" dirty="0">
                <a:solidFill>
                  <a:schemeClr val="tx2"/>
                </a:solidFill>
              </a:rPr>
              <a:t>Department of Biostatistics, Epidemiology and Informatics  |  Perelman School of Medicine</a:t>
            </a:r>
          </a:p>
        </p:txBody>
      </p:sp>
    </p:spTree>
    <p:extLst>
      <p:ext uri="{BB962C8B-B14F-4D97-AF65-F5344CB8AC3E}">
        <p14:creationId xmlns:p14="http://schemas.microsoft.com/office/powerpoint/2010/main" val="2716677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>
          <p15:clr>
            <a:srgbClr val="8F8F8F"/>
          </p15:clr>
        </p15:guide>
        <p15:guide id="4" orient="horz" pos="3866">
          <p15:clr>
            <a:srgbClr val="FF96FF"/>
          </p15:clr>
        </p15:guide>
        <p15:guide id="5" pos="453">
          <p15:clr>
            <a:srgbClr val="FF96FF"/>
          </p15:clr>
        </p15:guide>
        <p15:guide id="6" pos="810">
          <p15:clr>
            <a:srgbClr val="FF96FF"/>
          </p15:clr>
        </p15:guide>
        <p15:guide id="7" pos="1036">
          <p15:clr>
            <a:srgbClr val="FF96FF"/>
          </p15:clr>
        </p15:guide>
        <p15:guide id="8" pos="1393">
          <p15:clr>
            <a:srgbClr val="FF96FF"/>
          </p15:clr>
        </p15:guide>
        <p15:guide id="9" pos="1620">
          <p15:clr>
            <a:srgbClr val="FF96FF"/>
          </p15:clr>
        </p15:guide>
        <p15:guide id="10" pos="1976">
          <p15:clr>
            <a:srgbClr val="FF96FF"/>
          </p15:clr>
        </p15:guide>
        <p15:guide id="11" pos="2203">
          <p15:clr>
            <a:srgbClr val="FF96FF"/>
          </p15:clr>
        </p15:guide>
        <p15:guide id="12" pos="2560">
          <p15:clr>
            <a:srgbClr val="FF96FF"/>
          </p15:clr>
        </p15:guide>
        <p15:guide id="13" pos="2786">
          <p15:clr>
            <a:srgbClr val="FF96FF"/>
          </p15:clr>
        </p15:guide>
        <p15:guide id="14" pos="3143">
          <p15:clr>
            <a:srgbClr val="FF96FF"/>
          </p15:clr>
        </p15:guide>
        <p15:guide id="15" pos="3370">
          <p15:clr>
            <a:srgbClr val="FF96FF"/>
          </p15:clr>
        </p15:guide>
        <p15:guide id="16" pos="3726">
          <p15:clr>
            <a:srgbClr val="FF96FF"/>
          </p15:clr>
        </p15:guide>
        <p15:guide id="17" pos="3953">
          <p15:clr>
            <a:srgbClr val="FF96FF"/>
          </p15:clr>
        </p15:guide>
        <p15:guide id="18" pos="4309">
          <p15:clr>
            <a:srgbClr val="FF96FF"/>
          </p15:clr>
        </p15:guide>
        <p15:guide id="19" pos="4536">
          <p15:clr>
            <a:srgbClr val="FF96FF"/>
          </p15:clr>
        </p15:guide>
        <p15:guide id="20" pos="4893">
          <p15:clr>
            <a:srgbClr val="FF96FF"/>
          </p15:clr>
        </p15:guide>
        <p15:guide id="21" pos="5120">
          <p15:clr>
            <a:srgbClr val="FF96FF"/>
          </p15:clr>
        </p15:guide>
        <p15:guide id="22" pos="5476">
          <p15:clr>
            <a:srgbClr val="FF96FF"/>
          </p15:clr>
        </p15:guide>
        <p15:guide id="23" pos="5703">
          <p15:clr>
            <a:srgbClr val="FF96FF"/>
          </p15:clr>
        </p15:guide>
        <p15:guide id="24" pos="6059">
          <p15:clr>
            <a:srgbClr val="FF96FF"/>
          </p15:clr>
        </p15:guide>
        <p15:guide id="25" pos="6286">
          <p15:clr>
            <a:srgbClr val="FF96FF"/>
          </p15:clr>
        </p15:guide>
        <p15:guide id="26" pos="6643">
          <p15:clr>
            <a:srgbClr val="FF96FF"/>
          </p15:clr>
        </p15:guide>
        <p15:guide id="27" pos="6869">
          <p15:clr>
            <a:srgbClr val="FF96FF"/>
          </p15:clr>
        </p15:guide>
        <p15:guide id="28" pos="7226">
          <p15:clr>
            <a:srgbClr val="FF96FF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debar,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9BFE9E1-1C16-564A-C1BC-E967D9D8E31E}"/>
              </a:ext>
            </a:extLst>
          </p:cNvPr>
          <p:cNvSpPr/>
          <p:nvPr userDrawn="1"/>
        </p:nvSpPr>
        <p:spPr>
          <a:xfrm>
            <a:off x="0" y="0"/>
            <a:ext cx="3790800" cy="6858000"/>
          </a:xfrm>
          <a:prstGeom prst="rect">
            <a:avLst/>
          </a:prstGeom>
          <a:solidFill>
            <a:srgbClr val="EAEAEA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70F1D91-C162-A65B-51B6-A5487F8538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DEA8E7-5F55-4A60-8EF9-470692FC5635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3" name="Guides" hidden="1">
            <a:extLst>
              <a:ext uri="{FF2B5EF4-FFF2-40B4-BE49-F238E27FC236}">
                <a16:creationId xmlns:a16="http://schemas.microsoft.com/office/drawing/2014/main" id="{768174D0-A75B-3CA3-FFC4-1ED1D5AE0321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F4A814F-0C98-DB9E-FF43-763E7CC5813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24400" y="1279218"/>
            <a:ext cx="7048800" cy="34702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2000" b="1" cap="all" spc="200" baseline="0">
                <a:solidFill>
                  <a:schemeClr val="accent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  <a:defRPr sz="1800" b="1" cap="all">
                <a:solidFill>
                  <a:schemeClr val="accent2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  <a:defRPr sz="1800" b="1" cap="all">
                <a:solidFill>
                  <a:schemeClr val="accent2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  <a:defRPr sz="1800" b="1" cap="all">
                <a:solidFill>
                  <a:schemeClr val="accent2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6A4FA1D6-7ADD-AD22-37E9-D78AE1E297D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424400" y="1839600"/>
            <a:ext cx="7048800" cy="4298400"/>
          </a:xfrm>
        </p:spPr>
        <p:txBody>
          <a:bodyPr/>
          <a:lstStyle/>
          <a:p>
            <a:pPr lvl="0"/>
            <a:r>
              <a:rPr lang="en-GB" dirty="0"/>
              <a:t>Click to add text. ENTER &amp; TAB or USE INDENT TOOL to change styles.</a:t>
            </a:r>
            <a:br>
              <a:rPr lang="en-GB" dirty="0"/>
            </a:br>
            <a:r>
              <a:rPr lang="en-GB" dirty="0"/>
              <a:t>SHIFT+TAB or USE INDENT TOOL to go back in levels.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843E914-DF48-3630-DBA8-2075914F7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4400" y="720000"/>
            <a:ext cx="7048800" cy="5616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Content Placeholder 13">
            <a:extLst>
              <a:ext uri="{FF2B5EF4-FFF2-40B4-BE49-F238E27FC236}">
                <a16:creationId xmlns:a16="http://schemas.microsoft.com/office/drawing/2014/main" id="{CD4EAAFD-8308-55F9-E30C-5C801082C1B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000" y="720000"/>
            <a:ext cx="2419200" cy="5418000"/>
          </a:xfrm>
        </p:spPr>
        <p:txBody>
          <a:bodyPr/>
          <a:lstStyle/>
          <a:p>
            <a:pPr lvl="0"/>
            <a:r>
              <a:rPr lang="en-GB" dirty="0"/>
              <a:t>Click to add text. ENTER &amp; TAB or USE INDENT TOOL to change styles.</a:t>
            </a:r>
            <a:br>
              <a:rPr lang="en-GB" dirty="0"/>
            </a:br>
            <a:r>
              <a:rPr lang="en-GB" dirty="0"/>
              <a:t>SHIFT+TAB or USE INDENT TOOL to go back in levels.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2000857493" name="Picture 6" descr="{&quot;templafy&quot;:{&quot;id&quot;:&quot;4bef0602-95d0-4ac2-a913-b62c15ff58d5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4600" y="6142849"/>
            <a:ext cx="3337567" cy="722378"/>
          </a:xfrm>
          <a:prstGeom prst="rect">
            <a:avLst/>
          </a:prstGeom>
        </p:spPr>
      </p:pic>
      <p:sp>
        <p:nvSpPr>
          <p:cNvPr id="6" name="Footers" descr="{&quot;templafy&quot;:{&quot;id&quot;:&quot;fdf8d0d7-b3c0-4889-afac-522281362358&quot;}}">
            <a:extLst>
              <a:ext uri="{FF2B5EF4-FFF2-40B4-BE49-F238E27FC236}">
                <a16:creationId xmlns:a16="http://schemas.microsoft.com/office/drawing/2014/main" id="{18A60CD6-FFBC-03F7-17C2-03F4F032100F}"/>
              </a:ext>
            </a:extLst>
          </p:cNvPr>
          <p:cNvSpPr/>
          <p:nvPr userDrawn="1"/>
        </p:nvSpPr>
        <p:spPr>
          <a:xfrm>
            <a:off x="493669" y="6439469"/>
            <a:ext cx="7429599" cy="180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/>
          <a:p>
            <a:pPr lvl="0" algn="l"/>
            <a:r>
              <a:rPr lang="en-GB" sz="800" noProof="0" dirty="0">
                <a:solidFill>
                  <a:schemeClr val="tx2"/>
                </a:solidFill>
              </a:rPr>
              <a:t>Department of Biostatistics, Epidemiology and Informatics  |  Perelman School of Medicine</a:t>
            </a:r>
          </a:p>
        </p:txBody>
      </p:sp>
    </p:spTree>
    <p:extLst>
      <p:ext uri="{BB962C8B-B14F-4D97-AF65-F5344CB8AC3E}">
        <p14:creationId xmlns:p14="http://schemas.microsoft.com/office/powerpoint/2010/main" val="707612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>
          <p15:clr>
            <a:srgbClr val="8F8F8F"/>
          </p15:clr>
        </p15:guide>
        <p15:guide id="4" orient="horz" pos="3866">
          <p15:clr>
            <a:srgbClr val="FF96FF"/>
          </p15:clr>
        </p15:guide>
        <p15:guide id="5" pos="453">
          <p15:clr>
            <a:srgbClr val="FF96FF"/>
          </p15:clr>
        </p15:guide>
        <p15:guide id="6" pos="810">
          <p15:clr>
            <a:srgbClr val="FF96FF"/>
          </p15:clr>
        </p15:guide>
        <p15:guide id="7" pos="1036">
          <p15:clr>
            <a:srgbClr val="FF96FF"/>
          </p15:clr>
        </p15:guide>
        <p15:guide id="8" pos="1393">
          <p15:clr>
            <a:srgbClr val="FF96FF"/>
          </p15:clr>
        </p15:guide>
        <p15:guide id="9" pos="1620">
          <p15:clr>
            <a:srgbClr val="FF96FF"/>
          </p15:clr>
        </p15:guide>
        <p15:guide id="10" pos="1976">
          <p15:clr>
            <a:srgbClr val="FF96FF"/>
          </p15:clr>
        </p15:guide>
        <p15:guide id="11" pos="2203">
          <p15:clr>
            <a:srgbClr val="FF96FF"/>
          </p15:clr>
        </p15:guide>
        <p15:guide id="12" pos="2560">
          <p15:clr>
            <a:srgbClr val="FF96FF"/>
          </p15:clr>
        </p15:guide>
        <p15:guide id="13" pos="2786">
          <p15:clr>
            <a:srgbClr val="FF96FF"/>
          </p15:clr>
        </p15:guide>
        <p15:guide id="14" pos="3143">
          <p15:clr>
            <a:srgbClr val="FF96FF"/>
          </p15:clr>
        </p15:guide>
        <p15:guide id="15" pos="3370">
          <p15:clr>
            <a:srgbClr val="FF96FF"/>
          </p15:clr>
        </p15:guide>
        <p15:guide id="16" pos="3726">
          <p15:clr>
            <a:srgbClr val="FF96FF"/>
          </p15:clr>
        </p15:guide>
        <p15:guide id="17" pos="3953">
          <p15:clr>
            <a:srgbClr val="FF96FF"/>
          </p15:clr>
        </p15:guide>
        <p15:guide id="18" pos="4309">
          <p15:clr>
            <a:srgbClr val="FF96FF"/>
          </p15:clr>
        </p15:guide>
        <p15:guide id="19" pos="4536">
          <p15:clr>
            <a:srgbClr val="FF96FF"/>
          </p15:clr>
        </p15:guide>
        <p15:guide id="20" pos="4893">
          <p15:clr>
            <a:srgbClr val="FF96FF"/>
          </p15:clr>
        </p15:guide>
        <p15:guide id="21" pos="5120">
          <p15:clr>
            <a:srgbClr val="FF96FF"/>
          </p15:clr>
        </p15:guide>
        <p15:guide id="22" pos="5476">
          <p15:clr>
            <a:srgbClr val="FF96FF"/>
          </p15:clr>
        </p15:guide>
        <p15:guide id="23" pos="5703">
          <p15:clr>
            <a:srgbClr val="FF96FF"/>
          </p15:clr>
        </p15:guide>
        <p15:guide id="24" pos="6059">
          <p15:clr>
            <a:srgbClr val="FF96FF"/>
          </p15:clr>
        </p15:guide>
        <p15:guide id="25" pos="6286">
          <p15:clr>
            <a:srgbClr val="FF96FF"/>
          </p15:clr>
        </p15:guide>
        <p15:guide id="26" pos="6643">
          <p15:clr>
            <a:srgbClr val="FF96FF"/>
          </p15:clr>
        </p15:guide>
        <p15:guide id="27" pos="6869">
          <p15:clr>
            <a:srgbClr val="FF96FF"/>
          </p15:clr>
        </p15:guide>
        <p15:guide id="28" pos="7226">
          <p15:clr>
            <a:srgbClr val="FF96FF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Left -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614FC3F-8ED6-0751-6C51-3B2BEC1277D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00900" y="0"/>
            <a:ext cx="4991100" cy="6858000"/>
          </a:xfrm>
          <a:solidFill>
            <a:schemeClr val="accent6"/>
          </a:solidFill>
        </p:spPr>
        <p:txBody>
          <a:bodyPr tIns="648000" anchor="ctr" anchorCtr="0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70F1D91-C162-A65B-51B6-A5487F8538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DEA8E7-5F55-4A60-8EF9-470692FC5635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3" name="Guides" hidden="1">
            <a:extLst>
              <a:ext uri="{FF2B5EF4-FFF2-40B4-BE49-F238E27FC236}">
                <a16:creationId xmlns:a16="http://schemas.microsoft.com/office/drawing/2014/main" id="{768174D0-A75B-3CA3-FFC4-1ED1D5AE0321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F4A814F-0C98-DB9E-FF43-763E7CC5813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1279218"/>
            <a:ext cx="6122000" cy="34702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2000" b="1" cap="all" spc="200" baseline="0">
                <a:solidFill>
                  <a:schemeClr val="accent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  <a:defRPr sz="1800" b="1" cap="all">
                <a:solidFill>
                  <a:schemeClr val="accent2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  <a:defRPr sz="1800" b="1" cap="all">
                <a:solidFill>
                  <a:schemeClr val="accent2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  <a:defRPr sz="1800" b="1" cap="all">
                <a:solidFill>
                  <a:schemeClr val="accent2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6A4FA1D6-7ADD-AD22-37E9-D78AE1E297D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000" y="1839600"/>
            <a:ext cx="6122000" cy="4298400"/>
          </a:xfrm>
        </p:spPr>
        <p:txBody>
          <a:bodyPr/>
          <a:lstStyle/>
          <a:p>
            <a:pPr lvl="0"/>
            <a:r>
              <a:rPr lang="en-GB" dirty="0"/>
              <a:t>Click to add text. ENTER &amp; TAB or USE INDENT TOOL to change styles.</a:t>
            </a:r>
            <a:br>
              <a:rPr lang="en-GB" dirty="0"/>
            </a:br>
            <a:r>
              <a:rPr lang="en-GB" dirty="0"/>
              <a:t>SHIFT+TAB or USE INDENT TOOL to go back in levels.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843E914-DF48-3630-DBA8-2075914F7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8" y="720000"/>
            <a:ext cx="6122000" cy="56160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1865827812" name="Picture 4" descr="{&quot;templafy&quot;:{&quot;id&quot;:&quot;b09133a7-eec0-47b1-b53f-48b42b10cb8c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4600" y="6142849"/>
            <a:ext cx="3337567" cy="722378"/>
          </a:xfrm>
          <a:prstGeom prst="rect">
            <a:avLst/>
          </a:prstGeom>
        </p:spPr>
      </p:pic>
      <p:sp>
        <p:nvSpPr>
          <p:cNvPr id="4" name="Footers" descr="{&quot;templafy&quot;:{&quot;id&quot;:&quot;d10de944-3cdb-494c-b689-739547fd37c0&quot;}}">
            <a:extLst>
              <a:ext uri="{FF2B5EF4-FFF2-40B4-BE49-F238E27FC236}">
                <a16:creationId xmlns:a16="http://schemas.microsoft.com/office/drawing/2014/main" id="{571F91D2-BD5D-4505-6DD0-633D6AD1FFEB}"/>
              </a:ext>
            </a:extLst>
          </p:cNvPr>
          <p:cNvSpPr/>
          <p:nvPr userDrawn="1"/>
        </p:nvSpPr>
        <p:spPr>
          <a:xfrm>
            <a:off x="493669" y="6439469"/>
            <a:ext cx="7429599" cy="180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/>
          <a:p>
            <a:pPr lvl="0" algn="l"/>
            <a:r>
              <a:rPr lang="en-GB" sz="800" noProof="0" dirty="0">
                <a:solidFill>
                  <a:schemeClr val="tx2"/>
                </a:solidFill>
              </a:rPr>
              <a:t>Department of Biostatistics, Epidemiology and Informatics  |  Perelman School of Medicine</a:t>
            </a:r>
          </a:p>
        </p:txBody>
      </p:sp>
    </p:spTree>
    <p:extLst>
      <p:ext uri="{BB962C8B-B14F-4D97-AF65-F5344CB8AC3E}">
        <p14:creationId xmlns:p14="http://schemas.microsoft.com/office/powerpoint/2010/main" val="11723831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>
          <p15:clr>
            <a:srgbClr val="8F8F8F"/>
          </p15:clr>
        </p15:guide>
        <p15:guide id="4" orient="horz" pos="3866">
          <p15:clr>
            <a:srgbClr val="FF96FF"/>
          </p15:clr>
        </p15:guide>
        <p15:guide id="5" pos="453">
          <p15:clr>
            <a:srgbClr val="FF96FF"/>
          </p15:clr>
        </p15:guide>
        <p15:guide id="6" pos="810">
          <p15:clr>
            <a:srgbClr val="FF96FF"/>
          </p15:clr>
        </p15:guide>
        <p15:guide id="7" pos="1036">
          <p15:clr>
            <a:srgbClr val="FF96FF"/>
          </p15:clr>
        </p15:guide>
        <p15:guide id="8" pos="1393">
          <p15:clr>
            <a:srgbClr val="FF96FF"/>
          </p15:clr>
        </p15:guide>
        <p15:guide id="9" pos="1620">
          <p15:clr>
            <a:srgbClr val="FF96FF"/>
          </p15:clr>
        </p15:guide>
        <p15:guide id="10" pos="1976">
          <p15:clr>
            <a:srgbClr val="FF96FF"/>
          </p15:clr>
        </p15:guide>
        <p15:guide id="11" pos="2203">
          <p15:clr>
            <a:srgbClr val="FF96FF"/>
          </p15:clr>
        </p15:guide>
        <p15:guide id="12" pos="2560">
          <p15:clr>
            <a:srgbClr val="FF96FF"/>
          </p15:clr>
        </p15:guide>
        <p15:guide id="13" pos="2786">
          <p15:clr>
            <a:srgbClr val="FF96FF"/>
          </p15:clr>
        </p15:guide>
        <p15:guide id="14" pos="3143">
          <p15:clr>
            <a:srgbClr val="FF96FF"/>
          </p15:clr>
        </p15:guide>
        <p15:guide id="15" pos="3370">
          <p15:clr>
            <a:srgbClr val="FF96FF"/>
          </p15:clr>
        </p15:guide>
        <p15:guide id="16" pos="3726">
          <p15:clr>
            <a:srgbClr val="FF96FF"/>
          </p15:clr>
        </p15:guide>
        <p15:guide id="17" pos="3953">
          <p15:clr>
            <a:srgbClr val="FF96FF"/>
          </p15:clr>
        </p15:guide>
        <p15:guide id="18" pos="4309">
          <p15:clr>
            <a:srgbClr val="FF96FF"/>
          </p15:clr>
        </p15:guide>
        <p15:guide id="19" pos="4536">
          <p15:clr>
            <a:srgbClr val="FF96FF"/>
          </p15:clr>
        </p15:guide>
        <p15:guide id="20" pos="4893">
          <p15:clr>
            <a:srgbClr val="FF96FF"/>
          </p15:clr>
        </p15:guide>
        <p15:guide id="21" pos="5120">
          <p15:clr>
            <a:srgbClr val="FF96FF"/>
          </p15:clr>
        </p15:guide>
        <p15:guide id="22" pos="5476">
          <p15:clr>
            <a:srgbClr val="FF96FF"/>
          </p15:clr>
        </p15:guide>
        <p15:guide id="23" pos="5703">
          <p15:clr>
            <a:srgbClr val="FF96FF"/>
          </p15:clr>
        </p15:guide>
        <p15:guide id="24" pos="6059">
          <p15:clr>
            <a:srgbClr val="FF96FF"/>
          </p15:clr>
        </p15:guide>
        <p15:guide id="25" pos="6286">
          <p15:clr>
            <a:srgbClr val="FF96FF"/>
          </p15:clr>
        </p15:guide>
        <p15:guide id="26" pos="6643">
          <p15:clr>
            <a:srgbClr val="FF96FF"/>
          </p15:clr>
        </p15:guide>
        <p15:guide id="27" pos="6869">
          <p15:clr>
            <a:srgbClr val="FF96FF"/>
          </p15:clr>
        </p15:guide>
        <p15:guide id="28" pos="7226">
          <p15:clr>
            <a:srgbClr val="FF96FF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eft -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C0E66B85-A497-806D-1EDC-07151561F03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991100" cy="6858000"/>
          </a:xfrm>
          <a:solidFill>
            <a:schemeClr val="accent6"/>
          </a:solidFill>
        </p:spPr>
        <p:txBody>
          <a:bodyPr tIns="648000" anchor="ctr" anchorCtr="0"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70F1D91-C162-A65B-51B6-A5487F8538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DDEA8E7-5F55-4A60-8EF9-470692FC56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Guides" hidden="1">
            <a:extLst>
              <a:ext uri="{FF2B5EF4-FFF2-40B4-BE49-F238E27FC236}">
                <a16:creationId xmlns:a16="http://schemas.microsoft.com/office/drawing/2014/main" id="{768174D0-A75B-3CA3-FFC4-1ED1D5AE0321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F4A814F-0C98-DB9E-FF43-763E7CC5813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275" y="1279218"/>
            <a:ext cx="6122000" cy="34702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2000" b="1" cap="all" spc="200" baseline="0">
                <a:solidFill>
                  <a:schemeClr val="accent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  <a:defRPr sz="1800" b="1" cap="all">
                <a:solidFill>
                  <a:schemeClr val="accent2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  <a:defRPr sz="1800" b="1" cap="all">
                <a:solidFill>
                  <a:schemeClr val="accent2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None/>
              <a:defRPr sz="1800" b="1" cap="all">
                <a:solidFill>
                  <a:schemeClr val="accent2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cap="all">
                <a:solidFill>
                  <a:schemeClr val="accent2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6A4FA1D6-7ADD-AD22-37E9-D78AE1E297D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49275" y="1839600"/>
            <a:ext cx="6122000" cy="4298400"/>
          </a:xfrm>
        </p:spPr>
        <p:txBody>
          <a:bodyPr/>
          <a:lstStyle/>
          <a:p>
            <a:pPr lvl="0"/>
            <a:r>
              <a:rPr lang="en-GB" dirty="0"/>
              <a:t>Click to add text. ENTER &amp; TAB or USE INDENT TOOL to change styles.</a:t>
            </a:r>
            <a:br>
              <a:rPr lang="en-GB" dirty="0"/>
            </a:br>
            <a:r>
              <a:rPr lang="en-GB" dirty="0"/>
              <a:t>SHIFT+TAB or USE INDENT TOOL to go back in levels.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843E914-DF48-3630-DBA8-2075914F7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275" y="720000"/>
            <a:ext cx="6122000" cy="5616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Footers" descr="{&quot;templafy&quot;:{&quot;id&quot;:&quot;c2169592-79f6-4468-90fe-a70e6381aa80&quot;}}">
            <a:extLst>
              <a:ext uri="{FF2B5EF4-FFF2-40B4-BE49-F238E27FC236}">
                <a16:creationId xmlns:a16="http://schemas.microsoft.com/office/drawing/2014/main" id="{37509789-A5FC-D655-A0D1-083454109387}"/>
              </a:ext>
            </a:extLst>
          </p:cNvPr>
          <p:cNvSpPr/>
          <p:nvPr userDrawn="1"/>
        </p:nvSpPr>
        <p:spPr>
          <a:xfrm>
            <a:off x="493669" y="6439469"/>
            <a:ext cx="7429599" cy="180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/>
          <a:p>
            <a:pPr lvl="0" algn="l"/>
            <a:r>
              <a:rPr lang="en-GB" sz="800" noProof="0" dirty="0">
                <a:solidFill>
                  <a:schemeClr val="bg1"/>
                </a:solidFill>
              </a:rPr>
              <a:t>Department of Biostatistics, Epidemiology and Informatics  |  Perelman School of Medicine</a:t>
            </a:r>
          </a:p>
        </p:txBody>
      </p:sp>
    </p:spTree>
    <p:extLst>
      <p:ext uri="{BB962C8B-B14F-4D97-AF65-F5344CB8AC3E}">
        <p14:creationId xmlns:p14="http://schemas.microsoft.com/office/powerpoint/2010/main" val="7030072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>
          <p15:clr>
            <a:srgbClr val="8F8F8F"/>
          </p15:clr>
        </p15:guide>
        <p15:guide id="4" orient="horz" pos="3866">
          <p15:clr>
            <a:srgbClr val="FF96FF"/>
          </p15:clr>
        </p15:guide>
        <p15:guide id="5" pos="453">
          <p15:clr>
            <a:srgbClr val="FF96FF"/>
          </p15:clr>
        </p15:guide>
        <p15:guide id="6" pos="810">
          <p15:clr>
            <a:srgbClr val="FF96FF"/>
          </p15:clr>
        </p15:guide>
        <p15:guide id="7" pos="1036">
          <p15:clr>
            <a:srgbClr val="FF96FF"/>
          </p15:clr>
        </p15:guide>
        <p15:guide id="8" pos="1393">
          <p15:clr>
            <a:srgbClr val="FF96FF"/>
          </p15:clr>
        </p15:guide>
        <p15:guide id="9" pos="1620">
          <p15:clr>
            <a:srgbClr val="FF96FF"/>
          </p15:clr>
        </p15:guide>
        <p15:guide id="10" pos="1976">
          <p15:clr>
            <a:srgbClr val="FF96FF"/>
          </p15:clr>
        </p15:guide>
        <p15:guide id="11" pos="2203">
          <p15:clr>
            <a:srgbClr val="FF96FF"/>
          </p15:clr>
        </p15:guide>
        <p15:guide id="12" pos="2560">
          <p15:clr>
            <a:srgbClr val="FF96FF"/>
          </p15:clr>
        </p15:guide>
        <p15:guide id="13" pos="2786">
          <p15:clr>
            <a:srgbClr val="FF96FF"/>
          </p15:clr>
        </p15:guide>
        <p15:guide id="14" pos="3143">
          <p15:clr>
            <a:srgbClr val="FF96FF"/>
          </p15:clr>
        </p15:guide>
        <p15:guide id="15" pos="3370">
          <p15:clr>
            <a:srgbClr val="FF96FF"/>
          </p15:clr>
        </p15:guide>
        <p15:guide id="16" pos="3726">
          <p15:clr>
            <a:srgbClr val="FF96FF"/>
          </p15:clr>
        </p15:guide>
        <p15:guide id="17" pos="3953">
          <p15:clr>
            <a:srgbClr val="FF96FF"/>
          </p15:clr>
        </p15:guide>
        <p15:guide id="18" pos="4309">
          <p15:clr>
            <a:srgbClr val="FF96FF"/>
          </p15:clr>
        </p15:guide>
        <p15:guide id="19" pos="4536">
          <p15:clr>
            <a:srgbClr val="FF96FF"/>
          </p15:clr>
        </p15:guide>
        <p15:guide id="20" pos="4893">
          <p15:clr>
            <a:srgbClr val="FF96FF"/>
          </p15:clr>
        </p15:guide>
        <p15:guide id="21" pos="5120">
          <p15:clr>
            <a:srgbClr val="FF96FF"/>
          </p15:clr>
        </p15:guide>
        <p15:guide id="22" pos="5476">
          <p15:clr>
            <a:srgbClr val="FF96FF"/>
          </p15:clr>
        </p15:guide>
        <p15:guide id="23" pos="5703">
          <p15:clr>
            <a:srgbClr val="FF96FF"/>
          </p15:clr>
        </p15:guide>
        <p15:guide id="24" pos="6059">
          <p15:clr>
            <a:srgbClr val="FF96FF"/>
          </p15:clr>
        </p15:guide>
        <p15:guide id="25" pos="6286">
          <p15:clr>
            <a:srgbClr val="FF96FF"/>
          </p15:clr>
        </p15:guide>
        <p15:guide id="26" pos="6643">
          <p15:clr>
            <a:srgbClr val="FF96FF"/>
          </p15:clr>
        </p15:guide>
        <p15:guide id="27" pos="6869">
          <p15:clr>
            <a:srgbClr val="FF96FF"/>
          </p15:clr>
        </p15:guide>
        <p15:guide id="28" pos="7226">
          <p15:clr>
            <a:srgbClr val="FF96FF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57D76C0-5C22-E359-CE79-F004D2181106}"/>
              </a:ext>
            </a:extLst>
          </p:cNvPr>
          <p:cNvSpPr/>
          <p:nvPr userDrawn="1"/>
        </p:nvSpPr>
        <p:spPr>
          <a:xfrm>
            <a:off x="0" y="0"/>
            <a:ext cx="5911200" cy="6858000"/>
          </a:xfrm>
          <a:prstGeom prst="rect">
            <a:avLst/>
          </a:prstGeom>
          <a:gradFill>
            <a:gsLst>
              <a:gs pos="60000">
                <a:schemeClr val="accent1"/>
              </a:gs>
              <a:gs pos="86000">
                <a:srgbClr val="1F538F"/>
              </a:gs>
              <a:gs pos="100000">
                <a:schemeClr val="accent3"/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8CAD62-B326-A257-86A5-C40BD73881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DDEA8E7-5F55-4A60-8EF9-470692FC56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Line top Placeholder 20">
            <a:extLst>
              <a:ext uri="{FF2B5EF4-FFF2-40B4-BE49-F238E27FC236}">
                <a16:creationId xmlns:a16="http://schemas.microsoft.com/office/drawing/2014/main" id="{72D36FB3-7B4E-797E-A42C-8E78112DC0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0" y="0"/>
            <a:ext cx="12193200" cy="36000"/>
          </a:xfrm>
          <a:solidFill>
            <a:srgbClr val="990000"/>
          </a:solidFill>
          <a:ln>
            <a:solidFill>
              <a:srgbClr val="990000">
                <a:alpha val="0"/>
              </a:srgbClr>
            </a:solidFill>
          </a:ln>
        </p:spPr>
        <p:txBody>
          <a:bodyPr/>
          <a:lstStyle>
            <a:lvl1pPr marL="0" indent="0">
              <a:buNone/>
              <a:defRPr sz="600">
                <a:noFill/>
              </a:defRPr>
            </a:lvl1pPr>
            <a:lvl2pPr marL="0" indent="0">
              <a:defRPr sz="600">
                <a:noFill/>
              </a:defRPr>
            </a:lvl2pPr>
            <a:lvl3pPr marL="0" indent="0">
              <a:defRPr sz="600">
                <a:noFill/>
              </a:defRPr>
            </a:lvl3pPr>
            <a:lvl4pPr marL="0" indent="0">
              <a:defRPr sz="600">
                <a:noFill/>
              </a:defRPr>
            </a:lvl4pPr>
            <a:lvl5pPr marL="0" indent="0">
              <a:defRPr sz="600">
                <a:noFill/>
              </a:defRPr>
            </a:lvl5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9" name="Guides" hidden="1">
            <a:extLst>
              <a:ext uri="{FF2B5EF4-FFF2-40B4-BE49-F238E27FC236}">
                <a16:creationId xmlns:a16="http://schemas.microsoft.com/office/drawing/2014/main" id="{17BB443B-C055-B914-A2EB-F51E8E95226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FEF4BC-6E95-E773-0639-620E420EB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8" y="720000"/>
            <a:ext cx="4629600" cy="2530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" name="Content Placeholder 13">
            <a:extLst>
              <a:ext uri="{FF2B5EF4-FFF2-40B4-BE49-F238E27FC236}">
                <a16:creationId xmlns:a16="http://schemas.microsoft.com/office/drawing/2014/main" id="{ADAE3EDE-9CDD-1054-DBC1-D9F83A0100D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80802" y="720000"/>
            <a:ext cx="2412348" cy="2530800"/>
          </a:xfrm>
        </p:spPr>
        <p:txBody>
          <a:bodyPr/>
          <a:lstStyle/>
          <a:p>
            <a:pPr lvl="0"/>
            <a:r>
              <a:rPr lang="en-GB" dirty="0"/>
              <a:t>Click to add text. ENTER &amp; TAB or USE INDENT TOOL to change styles.</a:t>
            </a:r>
            <a:br>
              <a:rPr lang="en-GB" dirty="0"/>
            </a:br>
            <a:r>
              <a:rPr lang="en-GB" dirty="0"/>
              <a:t>SHIFT+TAB or USE INDENT TOOL to go back in levels.</a:t>
            </a:r>
          </a:p>
        </p:txBody>
      </p:sp>
      <p:sp>
        <p:nvSpPr>
          <p:cNvPr id="11" name="Content Placeholder 13">
            <a:extLst>
              <a:ext uri="{FF2B5EF4-FFF2-40B4-BE49-F238E27FC236}">
                <a16:creationId xmlns:a16="http://schemas.microsoft.com/office/drawing/2014/main" id="{8629CEFB-CC46-A8B8-01A0-9FC67CBA2F49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9062752" y="720000"/>
            <a:ext cx="2412348" cy="2530800"/>
          </a:xfrm>
        </p:spPr>
        <p:txBody>
          <a:bodyPr/>
          <a:lstStyle/>
          <a:p>
            <a:pPr lvl="0"/>
            <a:r>
              <a:rPr lang="en-GB" dirty="0"/>
              <a:t>Click to add text. ENTER &amp; TAB or USE INDENT TOOL to change styles.</a:t>
            </a:r>
            <a:br>
              <a:rPr lang="en-GB" dirty="0"/>
            </a:br>
            <a:r>
              <a:rPr lang="en-GB" dirty="0"/>
              <a:t>SHIFT+TAB or USE INDENT TOOL to go back in levels.</a:t>
            </a:r>
          </a:p>
        </p:txBody>
      </p:sp>
      <p:sp>
        <p:nvSpPr>
          <p:cNvPr id="12" name="Content Placeholder 13">
            <a:extLst>
              <a:ext uri="{FF2B5EF4-FFF2-40B4-BE49-F238E27FC236}">
                <a16:creationId xmlns:a16="http://schemas.microsoft.com/office/drawing/2014/main" id="{277AD4A9-73AA-FC1E-DFE4-E50DD96AC8A9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6280802" y="3607201"/>
            <a:ext cx="2412348" cy="2530800"/>
          </a:xfrm>
        </p:spPr>
        <p:txBody>
          <a:bodyPr/>
          <a:lstStyle/>
          <a:p>
            <a:pPr lvl="0"/>
            <a:r>
              <a:rPr lang="en-GB" dirty="0"/>
              <a:t>Click to add text. ENTER &amp; TAB or USE INDENT TOOL to change styles.</a:t>
            </a:r>
            <a:br>
              <a:rPr lang="en-GB" dirty="0"/>
            </a:br>
            <a:r>
              <a:rPr lang="en-GB" dirty="0"/>
              <a:t>SHIFT+TAB or USE INDENT TOOL to go back in levels.</a:t>
            </a:r>
          </a:p>
        </p:txBody>
      </p:sp>
      <p:sp>
        <p:nvSpPr>
          <p:cNvPr id="13" name="Content Placeholder 13">
            <a:extLst>
              <a:ext uri="{FF2B5EF4-FFF2-40B4-BE49-F238E27FC236}">
                <a16:creationId xmlns:a16="http://schemas.microsoft.com/office/drawing/2014/main" id="{50F43CDD-BB71-2518-2700-3FC4FD0DB8F2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9062752" y="3607201"/>
            <a:ext cx="2412348" cy="2530800"/>
          </a:xfrm>
        </p:spPr>
        <p:txBody>
          <a:bodyPr/>
          <a:lstStyle/>
          <a:p>
            <a:pPr lvl="0"/>
            <a:r>
              <a:rPr lang="en-GB" dirty="0"/>
              <a:t>Click to add text. ENTER &amp; TAB or USE INDENT TOOL to change styles.</a:t>
            </a:r>
            <a:br>
              <a:rPr lang="en-GB" dirty="0"/>
            </a:br>
            <a:r>
              <a:rPr lang="en-GB" dirty="0"/>
              <a:t>SHIFT+TAB or USE INDENT TOOL to go back in levels.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2D123BC9-B849-5E02-3DDF-B103F55291D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19138" y="3610800"/>
            <a:ext cx="4629600" cy="2530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rgbClr val="9EC3E1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9EC3E1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accent3"/>
                </a:solidFill>
              </a:defRPr>
            </a:lvl6pPr>
            <a:lvl7pPr>
              <a:defRPr>
                <a:solidFill>
                  <a:srgbClr val="9EC3E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rgbClr val="9EC3E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Footers" descr="{&quot;templafy&quot;:{&quot;id&quot;:&quot;0fd08d51-22f5-4846-9938-1f5c458f3bf6&quot;}}">
            <a:extLst>
              <a:ext uri="{FF2B5EF4-FFF2-40B4-BE49-F238E27FC236}">
                <a16:creationId xmlns:a16="http://schemas.microsoft.com/office/drawing/2014/main" id="{BAEAECA1-823F-9620-77DA-8D91E766BA4C}"/>
              </a:ext>
            </a:extLst>
          </p:cNvPr>
          <p:cNvSpPr/>
          <p:nvPr userDrawn="1"/>
        </p:nvSpPr>
        <p:spPr>
          <a:xfrm>
            <a:off x="493669" y="6439469"/>
            <a:ext cx="7429599" cy="180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/>
          <a:p>
            <a:pPr lvl="0" algn="l"/>
            <a:r>
              <a:rPr lang="en-GB" sz="800" noProof="0" dirty="0">
                <a:solidFill>
                  <a:schemeClr val="bg1"/>
                </a:solidFill>
              </a:rPr>
              <a:t>Department of Biostatistics, Epidemiology and Informatics  |  Perelman School of Medicine</a:t>
            </a:r>
          </a:p>
        </p:txBody>
      </p:sp>
    </p:spTree>
    <p:extLst>
      <p:ext uri="{BB962C8B-B14F-4D97-AF65-F5344CB8AC3E}">
        <p14:creationId xmlns:p14="http://schemas.microsoft.com/office/powerpoint/2010/main" val="5443994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>
          <p15:clr>
            <a:srgbClr val="8F8F8F"/>
          </p15:clr>
        </p15:guide>
        <p15:guide id="3" orient="horz" pos="2047">
          <p15:clr>
            <a:srgbClr val="FF96FF"/>
          </p15:clr>
        </p15:guide>
        <p15:guide id="4" orient="horz" pos="3866">
          <p15:clr>
            <a:srgbClr val="FF96FF"/>
          </p15:clr>
        </p15:guide>
        <p15:guide id="5" pos="453">
          <p15:clr>
            <a:srgbClr val="FF96FF"/>
          </p15:clr>
        </p15:guide>
        <p15:guide id="6" pos="810">
          <p15:clr>
            <a:srgbClr val="FF96FF"/>
          </p15:clr>
        </p15:guide>
        <p15:guide id="7" pos="1036">
          <p15:clr>
            <a:srgbClr val="FF96FF"/>
          </p15:clr>
        </p15:guide>
        <p15:guide id="8" pos="1393">
          <p15:clr>
            <a:srgbClr val="FF96FF"/>
          </p15:clr>
        </p15:guide>
        <p15:guide id="9" pos="1620">
          <p15:clr>
            <a:srgbClr val="FF96FF"/>
          </p15:clr>
        </p15:guide>
        <p15:guide id="10" pos="1976">
          <p15:clr>
            <a:srgbClr val="FF96FF"/>
          </p15:clr>
        </p15:guide>
        <p15:guide id="11" pos="2203">
          <p15:clr>
            <a:srgbClr val="FF96FF"/>
          </p15:clr>
        </p15:guide>
        <p15:guide id="12" pos="2560">
          <p15:clr>
            <a:srgbClr val="FF96FF"/>
          </p15:clr>
        </p15:guide>
        <p15:guide id="13" pos="2786">
          <p15:clr>
            <a:srgbClr val="FF96FF"/>
          </p15:clr>
        </p15:guide>
        <p15:guide id="14" pos="3143">
          <p15:clr>
            <a:srgbClr val="FF96FF"/>
          </p15:clr>
        </p15:guide>
        <p15:guide id="15" pos="3370">
          <p15:clr>
            <a:srgbClr val="FF96FF"/>
          </p15:clr>
        </p15:guide>
        <p15:guide id="16" pos="3726">
          <p15:clr>
            <a:srgbClr val="FF96FF"/>
          </p15:clr>
        </p15:guide>
        <p15:guide id="17" pos="3953">
          <p15:clr>
            <a:srgbClr val="FF96FF"/>
          </p15:clr>
        </p15:guide>
        <p15:guide id="18" pos="4309">
          <p15:clr>
            <a:srgbClr val="FF96FF"/>
          </p15:clr>
        </p15:guide>
        <p15:guide id="19" pos="4536">
          <p15:clr>
            <a:srgbClr val="FF96FF"/>
          </p15:clr>
        </p15:guide>
        <p15:guide id="20" pos="4893">
          <p15:clr>
            <a:srgbClr val="FF96FF"/>
          </p15:clr>
        </p15:guide>
        <p15:guide id="21" pos="5120">
          <p15:clr>
            <a:srgbClr val="FF96FF"/>
          </p15:clr>
        </p15:guide>
        <p15:guide id="22" pos="5476">
          <p15:clr>
            <a:srgbClr val="FF96FF"/>
          </p15:clr>
        </p15:guide>
        <p15:guide id="23" pos="5703">
          <p15:clr>
            <a:srgbClr val="FF96FF"/>
          </p15:clr>
        </p15:guide>
        <p15:guide id="24" pos="6059">
          <p15:clr>
            <a:srgbClr val="FF96FF"/>
          </p15:clr>
        </p15:guide>
        <p15:guide id="25" pos="6286">
          <p15:clr>
            <a:srgbClr val="FF96FF"/>
          </p15:clr>
        </p15:guide>
        <p15:guide id="26" pos="6643">
          <p15:clr>
            <a:srgbClr val="FF96FF"/>
          </p15:clr>
        </p15:guide>
        <p15:guide id="27" pos="6869">
          <p15:clr>
            <a:srgbClr val="FF96FF"/>
          </p15:clr>
        </p15:guide>
        <p15:guide id="28" pos="7226">
          <p15:clr>
            <a:srgbClr val="FF96FF"/>
          </p15:clr>
        </p15:guide>
        <p15:guide id="29" orient="horz" pos="2273">
          <p15:clr>
            <a:srgbClr val="FF96FF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 5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8CAD62-B326-A257-86A5-C40BD73881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DDEA8E7-5F55-4A60-8EF9-470692FC56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Guides" hidden="1">
            <a:extLst>
              <a:ext uri="{FF2B5EF4-FFF2-40B4-BE49-F238E27FC236}">
                <a16:creationId xmlns:a16="http://schemas.microsoft.com/office/drawing/2014/main" id="{17BB443B-C055-B914-A2EB-F51E8E95226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B9116D4-9E24-FD39-596E-CABCC8754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8" y="720000"/>
            <a:ext cx="2417762" cy="25308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AAC1FBFE-B73D-7F3E-861B-16D1159B45C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20000" y="3607199"/>
            <a:ext cx="5195025" cy="2530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821355AA-2A1E-CBAB-020F-D1DB8E94225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98000" y="720000"/>
            <a:ext cx="2417763" cy="25304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Content Placeholder 17">
            <a:extLst>
              <a:ext uri="{FF2B5EF4-FFF2-40B4-BE49-F238E27FC236}">
                <a16:creationId xmlns:a16="http://schemas.microsoft.com/office/drawing/2014/main" id="{C93BC420-F68F-9B1C-F5A8-F0BAD3B826C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75387" y="720000"/>
            <a:ext cx="2417763" cy="25304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0" name="Content Placeholder 17">
            <a:extLst>
              <a:ext uri="{FF2B5EF4-FFF2-40B4-BE49-F238E27FC236}">
                <a16:creationId xmlns:a16="http://schemas.microsoft.com/office/drawing/2014/main" id="{A5B5E373-4E3B-480D-73B7-5EE07093D49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9055099" y="720000"/>
            <a:ext cx="2417763" cy="25304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1" name="Content Placeholder 17">
            <a:extLst>
              <a:ext uri="{FF2B5EF4-FFF2-40B4-BE49-F238E27FC236}">
                <a16:creationId xmlns:a16="http://schemas.microsoft.com/office/drawing/2014/main" id="{057CD0C9-80B1-7549-1BFB-01E5CBEA35B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75387" y="3606800"/>
            <a:ext cx="2417763" cy="25304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Content Placeholder 17">
            <a:extLst>
              <a:ext uri="{FF2B5EF4-FFF2-40B4-BE49-F238E27FC236}">
                <a16:creationId xmlns:a16="http://schemas.microsoft.com/office/drawing/2014/main" id="{B322A81B-E399-B159-6C94-498E77BEEE0E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9055099" y="3606800"/>
            <a:ext cx="2417763" cy="25304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30861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>
          <p15:clr>
            <a:srgbClr val="8F8F8F"/>
          </p15:clr>
        </p15:guide>
        <p15:guide id="4" orient="horz" pos="2047">
          <p15:clr>
            <a:srgbClr val="FF96FF"/>
          </p15:clr>
        </p15:guide>
        <p15:guide id="5" orient="horz" pos="2273">
          <p15:clr>
            <a:srgbClr val="FF96FF"/>
          </p15:clr>
        </p15:guide>
        <p15:guide id="6" orient="horz" pos="3866">
          <p15:clr>
            <a:srgbClr val="FF96FF"/>
          </p15:clr>
        </p15:guide>
        <p15:guide id="7" pos="453">
          <p15:clr>
            <a:srgbClr val="FF96FF"/>
          </p15:clr>
        </p15:guide>
        <p15:guide id="8" pos="810">
          <p15:clr>
            <a:srgbClr val="FF96FF"/>
          </p15:clr>
        </p15:guide>
        <p15:guide id="9" pos="1036">
          <p15:clr>
            <a:srgbClr val="FF96FF"/>
          </p15:clr>
        </p15:guide>
        <p15:guide id="10" pos="1393">
          <p15:clr>
            <a:srgbClr val="FF96FF"/>
          </p15:clr>
        </p15:guide>
        <p15:guide id="11" pos="1620">
          <p15:clr>
            <a:srgbClr val="FF96FF"/>
          </p15:clr>
        </p15:guide>
        <p15:guide id="12" pos="1976">
          <p15:clr>
            <a:srgbClr val="FF96FF"/>
          </p15:clr>
        </p15:guide>
        <p15:guide id="13" pos="2203">
          <p15:clr>
            <a:srgbClr val="FF96FF"/>
          </p15:clr>
        </p15:guide>
        <p15:guide id="14" pos="2560">
          <p15:clr>
            <a:srgbClr val="FF96FF"/>
          </p15:clr>
        </p15:guide>
        <p15:guide id="15" pos="2786">
          <p15:clr>
            <a:srgbClr val="FF96FF"/>
          </p15:clr>
        </p15:guide>
        <p15:guide id="16" pos="3143">
          <p15:clr>
            <a:srgbClr val="FF96FF"/>
          </p15:clr>
        </p15:guide>
        <p15:guide id="17" pos="3370">
          <p15:clr>
            <a:srgbClr val="FF96FF"/>
          </p15:clr>
        </p15:guide>
        <p15:guide id="18" pos="3726">
          <p15:clr>
            <a:srgbClr val="FF96FF"/>
          </p15:clr>
        </p15:guide>
        <p15:guide id="19" pos="3953">
          <p15:clr>
            <a:srgbClr val="FF96FF"/>
          </p15:clr>
        </p15:guide>
        <p15:guide id="20" pos="4309">
          <p15:clr>
            <a:srgbClr val="FF96FF"/>
          </p15:clr>
        </p15:guide>
        <p15:guide id="21" pos="4536">
          <p15:clr>
            <a:srgbClr val="FF96FF"/>
          </p15:clr>
        </p15:guide>
        <p15:guide id="22" pos="4893">
          <p15:clr>
            <a:srgbClr val="FF96FF"/>
          </p15:clr>
        </p15:guide>
        <p15:guide id="23" pos="5120">
          <p15:clr>
            <a:srgbClr val="FF96FF"/>
          </p15:clr>
        </p15:guide>
        <p15:guide id="24" pos="5476">
          <p15:clr>
            <a:srgbClr val="FF96FF"/>
          </p15:clr>
        </p15:guide>
        <p15:guide id="25" pos="5703">
          <p15:clr>
            <a:srgbClr val="FF96FF"/>
          </p15:clr>
        </p15:guide>
        <p15:guide id="26" pos="6059">
          <p15:clr>
            <a:srgbClr val="FF96FF"/>
          </p15:clr>
        </p15:guide>
        <p15:guide id="27" pos="6286">
          <p15:clr>
            <a:srgbClr val="FF96FF"/>
          </p15:clr>
        </p15:guide>
        <p15:guide id="28" pos="6643">
          <p15:clr>
            <a:srgbClr val="FF96FF"/>
          </p15:clr>
        </p15:guide>
        <p15:guide id="29" pos="6869">
          <p15:clr>
            <a:srgbClr val="FF96FF"/>
          </p15:clr>
        </p15:guide>
        <p15:guide id="30" pos="7226">
          <p15:clr>
            <a:srgbClr val="FF96FF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 5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EC26CBF-9D3D-15DE-A3B6-1F8AC80A3E0C}"/>
              </a:ext>
            </a:extLst>
          </p:cNvPr>
          <p:cNvSpPr/>
          <p:nvPr userDrawn="1"/>
        </p:nvSpPr>
        <p:spPr>
          <a:xfrm>
            <a:off x="0" y="0"/>
            <a:ext cx="3135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8CAD62-B326-A257-86A5-C40BD73881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DDEA8E7-5F55-4A60-8EF9-470692FC56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Guides" hidden="1">
            <a:extLst>
              <a:ext uri="{FF2B5EF4-FFF2-40B4-BE49-F238E27FC236}">
                <a16:creationId xmlns:a16="http://schemas.microsoft.com/office/drawing/2014/main" id="{17BB443B-C055-B914-A2EB-F51E8E95226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B9116D4-9E24-FD39-596E-CABCC8754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8" y="720000"/>
            <a:ext cx="2224800" cy="2530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821355AA-2A1E-CBAB-020F-D1DB8E94225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98000" y="720000"/>
            <a:ext cx="5195150" cy="25304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0" name="Content Placeholder 17">
            <a:extLst>
              <a:ext uri="{FF2B5EF4-FFF2-40B4-BE49-F238E27FC236}">
                <a16:creationId xmlns:a16="http://schemas.microsoft.com/office/drawing/2014/main" id="{A5B5E373-4E3B-480D-73B7-5EE07093D49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9055099" y="720000"/>
            <a:ext cx="2417763" cy="25304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1" name="Content Placeholder 17">
            <a:extLst>
              <a:ext uri="{FF2B5EF4-FFF2-40B4-BE49-F238E27FC236}">
                <a16:creationId xmlns:a16="http://schemas.microsoft.com/office/drawing/2014/main" id="{057CD0C9-80B1-7549-1BFB-01E5CBEA35B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498000" y="3606800"/>
            <a:ext cx="5195150" cy="25304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Content Placeholder 17">
            <a:extLst>
              <a:ext uri="{FF2B5EF4-FFF2-40B4-BE49-F238E27FC236}">
                <a16:creationId xmlns:a16="http://schemas.microsoft.com/office/drawing/2014/main" id="{B322A81B-E399-B159-6C94-498E77BEEE0E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9055099" y="3606800"/>
            <a:ext cx="2417763" cy="25304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C86090-9697-9AEF-C893-5B4EBE1CA3B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19138" y="3610800"/>
            <a:ext cx="2224800" cy="2530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rgbClr val="9EC3E1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9EC3E1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accent3"/>
                </a:solidFill>
              </a:defRPr>
            </a:lvl6pPr>
            <a:lvl7pPr>
              <a:defRPr>
                <a:solidFill>
                  <a:srgbClr val="9EC3E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rgbClr val="9EC3E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Footers" descr="{&quot;templafy&quot;:{&quot;id&quot;:&quot;8a74c689-60a1-43f5-8b16-31bdc0ec4c15&quot;}}">
            <a:extLst>
              <a:ext uri="{FF2B5EF4-FFF2-40B4-BE49-F238E27FC236}">
                <a16:creationId xmlns:a16="http://schemas.microsoft.com/office/drawing/2014/main" id="{23808C62-84AD-EB15-6A56-B4D134B988DC}"/>
              </a:ext>
            </a:extLst>
          </p:cNvPr>
          <p:cNvSpPr/>
          <p:nvPr userDrawn="1"/>
        </p:nvSpPr>
        <p:spPr>
          <a:xfrm>
            <a:off x="493669" y="6439469"/>
            <a:ext cx="2450269" cy="180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/>
          <a:p>
            <a:pPr lvl="0" algn="l"/>
            <a:r>
              <a:rPr lang="en-GB" sz="800" noProof="0" dirty="0">
                <a:solidFill>
                  <a:schemeClr val="bg1"/>
                </a:solidFill>
              </a:rPr>
              <a:t>Department of Biostatistics, Epidemiology and Informatics  |  Perelman School of Medicine</a:t>
            </a:r>
          </a:p>
        </p:txBody>
      </p:sp>
    </p:spTree>
    <p:extLst>
      <p:ext uri="{BB962C8B-B14F-4D97-AF65-F5344CB8AC3E}">
        <p14:creationId xmlns:p14="http://schemas.microsoft.com/office/powerpoint/2010/main" val="535502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>
          <p15:clr>
            <a:srgbClr val="8F8F8F"/>
          </p15:clr>
        </p15:guide>
        <p15:guide id="4" orient="horz" pos="2047">
          <p15:clr>
            <a:srgbClr val="FF96FF"/>
          </p15:clr>
        </p15:guide>
        <p15:guide id="5" orient="horz" pos="2273">
          <p15:clr>
            <a:srgbClr val="FF96FF"/>
          </p15:clr>
        </p15:guide>
        <p15:guide id="6" orient="horz" pos="3866">
          <p15:clr>
            <a:srgbClr val="FF96FF"/>
          </p15:clr>
        </p15:guide>
        <p15:guide id="7" pos="453">
          <p15:clr>
            <a:srgbClr val="FF96FF"/>
          </p15:clr>
        </p15:guide>
        <p15:guide id="8" pos="810">
          <p15:clr>
            <a:srgbClr val="FF96FF"/>
          </p15:clr>
        </p15:guide>
        <p15:guide id="9" pos="1036">
          <p15:clr>
            <a:srgbClr val="FF96FF"/>
          </p15:clr>
        </p15:guide>
        <p15:guide id="10" pos="1393">
          <p15:clr>
            <a:srgbClr val="FF96FF"/>
          </p15:clr>
        </p15:guide>
        <p15:guide id="11" pos="1620">
          <p15:clr>
            <a:srgbClr val="FF96FF"/>
          </p15:clr>
        </p15:guide>
        <p15:guide id="12" pos="1976">
          <p15:clr>
            <a:srgbClr val="FF96FF"/>
          </p15:clr>
        </p15:guide>
        <p15:guide id="13" pos="2203">
          <p15:clr>
            <a:srgbClr val="FF96FF"/>
          </p15:clr>
        </p15:guide>
        <p15:guide id="14" pos="2560">
          <p15:clr>
            <a:srgbClr val="FF96FF"/>
          </p15:clr>
        </p15:guide>
        <p15:guide id="15" pos="2786">
          <p15:clr>
            <a:srgbClr val="FF96FF"/>
          </p15:clr>
        </p15:guide>
        <p15:guide id="16" pos="3143">
          <p15:clr>
            <a:srgbClr val="FF96FF"/>
          </p15:clr>
        </p15:guide>
        <p15:guide id="17" pos="3370">
          <p15:clr>
            <a:srgbClr val="FF96FF"/>
          </p15:clr>
        </p15:guide>
        <p15:guide id="18" pos="3726">
          <p15:clr>
            <a:srgbClr val="FF96FF"/>
          </p15:clr>
        </p15:guide>
        <p15:guide id="19" pos="3953">
          <p15:clr>
            <a:srgbClr val="FF96FF"/>
          </p15:clr>
        </p15:guide>
        <p15:guide id="20" pos="4309">
          <p15:clr>
            <a:srgbClr val="FF96FF"/>
          </p15:clr>
        </p15:guide>
        <p15:guide id="21" pos="4536">
          <p15:clr>
            <a:srgbClr val="FF96FF"/>
          </p15:clr>
        </p15:guide>
        <p15:guide id="22" pos="4893">
          <p15:clr>
            <a:srgbClr val="FF96FF"/>
          </p15:clr>
        </p15:guide>
        <p15:guide id="23" pos="5120">
          <p15:clr>
            <a:srgbClr val="FF96FF"/>
          </p15:clr>
        </p15:guide>
        <p15:guide id="24" pos="5476">
          <p15:clr>
            <a:srgbClr val="FF96FF"/>
          </p15:clr>
        </p15:guide>
        <p15:guide id="25" pos="5703">
          <p15:clr>
            <a:srgbClr val="FF96FF"/>
          </p15:clr>
        </p15:guide>
        <p15:guide id="26" pos="6059">
          <p15:clr>
            <a:srgbClr val="FF96FF"/>
          </p15:clr>
        </p15:guide>
        <p15:guide id="27" pos="6286">
          <p15:clr>
            <a:srgbClr val="FF96FF"/>
          </p15:clr>
        </p15:guide>
        <p15:guide id="28" pos="6643">
          <p15:clr>
            <a:srgbClr val="FF96FF"/>
          </p15:clr>
        </p15:guide>
        <p15:guide id="29" pos="6869">
          <p15:clr>
            <a:srgbClr val="FF96FF"/>
          </p15:clr>
        </p15:guide>
        <p15:guide id="30" pos="7226">
          <p15:clr>
            <a:srgbClr val="FF96FF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C with Confidential Statement">
    <p:bg>
      <p:bgPr>
        <a:gradFill>
          <a:gsLst>
            <a:gs pos="86000">
              <a:srgbClr val="1F538F"/>
            </a:gs>
            <a:gs pos="60000">
              <a:schemeClr val="accent1"/>
            </a:gs>
            <a:gs pos="100000">
              <a:schemeClr val="accent3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C753663D-E098-B93B-3E15-3DB8D2D8F89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85504" y="719138"/>
            <a:ext cx="4885771" cy="56053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D5AB2CE-B33D-1B37-2E06-5DF32D905889}"/>
              </a:ext>
            </a:extLst>
          </p:cNvPr>
          <p:cNvSpPr/>
          <p:nvPr userDrawn="1"/>
        </p:nvSpPr>
        <p:spPr>
          <a:xfrm rot="10800000">
            <a:off x="13945" y="127981"/>
            <a:ext cx="12178055" cy="5557138"/>
          </a:xfrm>
          <a:prstGeom prst="rect">
            <a:avLst/>
          </a:prstGeom>
          <a:gradFill flip="none" rotWithShape="1">
            <a:gsLst>
              <a:gs pos="100000">
                <a:schemeClr val="accent3"/>
              </a:gs>
              <a:gs pos="0">
                <a:schemeClr val="accent1">
                  <a:alpha val="0"/>
                </a:schemeClr>
              </a:gs>
              <a:gs pos="71000">
                <a:srgbClr val="15417F"/>
              </a:gs>
              <a:gs pos="51000">
                <a:schemeClr val="accent1">
                  <a:alpha val="90000"/>
                </a:schemeClr>
              </a:gs>
              <a:gs pos="16000">
                <a:schemeClr val="accent1">
                  <a:alpha val="50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Guides" hidden="1">
            <a:extLst>
              <a:ext uri="{FF2B5EF4-FFF2-40B4-BE49-F238E27FC236}">
                <a16:creationId xmlns:a16="http://schemas.microsoft.com/office/drawing/2014/main" id="{0C60A4DE-3004-2078-21A1-A22A8232DCD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1A22EB-BD03-D54C-510B-9450ECC7F9DD}"/>
              </a:ext>
            </a:extLst>
          </p:cNvPr>
          <p:cNvSpPr/>
          <p:nvPr userDrawn="1"/>
        </p:nvSpPr>
        <p:spPr bwMode="auto">
          <a:xfrm>
            <a:off x="13945" y="5571088"/>
            <a:ext cx="12192000" cy="12954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/>
          </a:p>
        </p:txBody>
      </p:sp>
      <p:sp>
        <p:nvSpPr>
          <p:cNvPr id="11" name="Line top Placeholder 20">
            <a:extLst>
              <a:ext uri="{FF2B5EF4-FFF2-40B4-BE49-F238E27FC236}">
                <a16:creationId xmlns:a16="http://schemas.microsoft.com/office/drawing/2014/main" id="{BDD14DD9-CE12-CB1D-F34C-E1CF891B53B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0" y="5530321"/>
            <a:ext cx="12193200" cy="36000"/>
          </a:xfrm>
          <a:solidFill>
            <a:srgbClr val="990000"/>
          </a:solidFill>
          <a:ln>
            <a:solidFill>
              <a:srgbClr val="990000">
                <a:alpha val="0"/>
              </a:srgbClr>
            </a:solidFill>
          </a:ln>
        </p:spPr>
        <p:txBody>
          <a:bodyPr/>
          <a:lstStyle>
            <a:lvl1pPr marL="0" indent="0">
              <a:buNone/>
              <a:defRPr sz="600">
                <a:noFill/>
              </a:defRPr>
            </a:lvl1pPr>
            <a:lvl2pPr marL="0" indent="0">
              <a:defRPr sz="600">
                <a:noFill/>
              </a:defRPr>
            </a:lvl2pPr>
            <a:lvl3pPr marL="0" indent="0">
              <a:defRPr sz="600">
                <a:noFill/>
              </a:defRPr>
            </a:lvl3pPr>
            <a:lvl4pPr marL="0" indent="0">
              <a:defRPr sz="600">
                <a:noFill/>
              </a:defRPr>
            </a:lvl4pPr>
            <a:lvl5pPr marL="0" indent="0">
              <a:defRPr sz="600">
                <a:noFill/>
              </a:defRPr>
            </a:lvl5pPr>
          </a:lstStyle>
          <a:p>
            <a:pPr lvl="0"/>
            <a:r>
              <a:rPr lang="en-US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25D6D2-B9F8-BE5F-7103-B740CDF3C8C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800" y="4330250"/>
            <a:ext cx="2431525" cy="720000"/>
          </a:xfrm>
          <a:prstGeom prst="rect">
            <a:avLst/>
          </a:prstGeom>
        </p:spPr>
      </p:pic>
      <p:pic>
        <p:nvPicPr>
          <p:cNvPr id="1279374085" name="Picture 9" descr="{&quot;templafy&quot;:{&quot;id&quot;:&quot;0798d6bb-a792-48a3-94d4-4e52b4ba810a&quot;}}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46800" y="4338928"/>
            <a:ext cx="2430000" cy="720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A7789F2-55FE-D2DA-D3BB-2911129E98A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000" y="3015152"/>
            <a:ext cx="10733505" cy="1296000"/>
          </a:xfrm>
        </p:spPr>
        <p:txBody>
          <a:bodyPr anchor="t" anchorCtr="0">
            <a:no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0CF0A729-59C1-102A-1A62-ED596D2B8BE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00" y="2600550"/>
            <a:ext cx="10733504" cy="3060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 b="1" cap="all" spc="200" baseline="0">
                <a:solidFill>
                  <a:srgbClr val="9EC3E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add subtitle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9F144A7E-2234-1526-8158-31D213DA5280}"/>
              </a:ext>
            </a:extLst>
          </p:cNvPr>
          <p:cNvSpPr txBox="1">
            <a:spLocks/>
          </p:cNvSpPr>
          <p:nvPr userDrawn="1"/>
        </p:nvSpPr>
        <p:spPr>
          <a:xfrm>
            <a:off x="635001" y="6139752"/>
            <a:ext cx="10827546" cy="271145"/>
          </a:xfrm>
          <a:prstGeom prst="rect">
            <a:avLst/>
          </a:prstGeom>
        </p:spPr>
        <p:txBody>
          <a:bodyPr/>
          <a:lstStyle>
            <a:lvl1pPr marL="136800" indent="-136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Calibri Light" panose="020F0302020204030204" pitchFamily="34" charset="0"/>
              <a:buChar char="•"/>
              <a:defRPr sz="18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273600" indent="-1368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100"/>
              </a:spcAft>
              <a:buClr>
                <a:srgbClr val="9EC3E1"/>
              </a:buClr>
              <a:buFont typeface="Calibri Light" panose="020F0302020204030204" pitchFamily="34" charset="0"/>
              <a:buChar char="•"/>
              <a:defRPr sz="16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 marL="410400" indent="-1368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Font typeface="Calibri Light" panose="020F0302020204030204" pitchFamily="34" charset="0"/>
              <a:buChar char="•"/>
              <a:defRPr sz="16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Font typeface="Calibri Light" panose="020F0302020204030204" pitchFamily="34" charset="0"/>
              <a:buChar char="​"/>
              <a:defRPr sz="2800" b="1" kern="1200" cap="all" spc="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Calibri Light" panose="020F0302020204030204" pitchFamily="34" charset="0"/>
              <a:buChar char="​"/>
              <a:tabLst/>
              <a:defRPr sz="18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Font typeface="Berlingske Serif Text Office"/>
              <a:buNone/>
              <a:defRPr sz="1600" b="1" kern="1200" cap="all" spc="18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0" marR="0" indent="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SzTx/>
              <a:buFont typeface="Calibri Light" panose="020F0302020204030204" pitchFamily="34" charset="0"/>
              <a:buChar char="​"/>
              <a:tabLst/>
              <a:defRPr sz="1200" b="0" kern="1200" cap="none" spc="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36800" marR="0" indent="-1368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10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74000"/>
              </a:lnSpc>
              <a:spcBef>
                <a:spcPts val="1200"/>
              </a:spcBef>
              <a:spcAft>
                <a:spcPts val="1200"/>
              </a:spcAft>
              <a:buFont typeface="Calibri Light" panose="020F0302020204030204" pitchFamily="34" charset="0"/>
              <a:buChar char="​"/>
              <a:defRPr sz="7500" kern="1200" cap="all" baseline="0">
                <a:solidFill>
                  <a:srgbClr val="D8E7F3"/>
                </a:solidFill>
                <a:latin typeface="+mj-lt"/>
                <a:ea typeface="+mn-ea"/>
                <a:cs typeface="+mn-cs"/>
              </a:defRPr>
            </a:lvl9pPr>
          </a:lstStyle>
          <a:p>
            <a:pPr lvl="6"/>
            <a:r>
              <a:rPr lang="en-GB" sz="1000" b="1" dirty="0"/>
              <a:t>CONFIDENTIAL – DO NOT DISTRIBUTE: </a:t>
            </a:r>
            <a:r>
              <a:rPr lang="en-GB" sz="1000" dirty="0"/>
              <a:t>This presentation contains confidential information and is presented only with the understanding that it’s contents and ideas will not be shared with external groups.</a:t>
            </a:r>
          </a:p>
        </p:txBody>
      </p:sp>
      <p:pic>
        <p:nvPicPr>
          <p:cNvPr id="1779254554" name="Picture 2" descr="{&quot;templafy&quot;:{&quot;id&quot;:&quot;50f80eb5-9c3a-49a0-beb8-788350790360&quot;}}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5398" y="686716"/>
            <a:ext cx="5081026" cy="1271019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6632A84-95DC-86A2-B086-54BE7F9D71B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20725" y="4431625"/>
            <a:ext cx="5194300" cy="180000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300" b="1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None/>
              <a:defRPr sz="1000" b="1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None/>
              <a:defRPr sz="1000" b="1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None/>
              <a:defRPr sz="1000" b="1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Click to add name</a:t>
            </a:r>
            <a:endParaRPr lang="en-GB" dirty="0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75717D82-8664-2928-A62E-9A179B3D67C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20000" y="4648642"/>
            <a:ext cx="5194300" cy="180000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300" b="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None/>
              <a:defRPr sz="1000" b="1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None/>
              <a:defRPr sz="1000" b="1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None/>
              <a:defRPr sz="1000" b="1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DB176976-FAE5-029A-CDCB-335D2D5D0B9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20000" y="4944094"/>
            <a:ext cx="5194300" cy="180000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None/>
              <a:defRPr sz="1000" b="1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None/>
              <a:defRPr sz="1000" b="1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None/>
              <a:defRPr sz="1000" b="1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25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Click to add 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2876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9" userDrawn="1">
          <p15:clr>
            <a:srgbClr val="8F8F8F"/>
          </p15:clr>
        </p15:guide>
        <p15:guide id="2" orient="horz" pos="3974" userDrawn="1">
          <p15:clr>
            <a:srgbClr val="8F8F8F"/>
          </p15:clr>
        </p15:guide>
        <p15:guide id="5" pos="453" userDrawn="1">
          <p15:clr>
            <a:srgbClr val="FF96FF"/>
          </p15:clr>
        </p15:guide>
        <p15:guide id="6" pos="810" userDrawn="1">
          <p15:clr>
            <a:srgbClr val="FF96FF"/>
          </p15:clr>
        </p15:guide>
        <p15:guide id="7" pos="1036" userDrawn="1">
          <p15:clr>
            <a:srgbClr val="FF96FF"/>
          </p15:clr>
        </p15:guide>
        <p15:guide id="8" pos="1393" userDrawn="1">
          <p15:clr>
            <a:srgbClr val="FF96FF"/>
          </p15:clr>
        </p15:guide>
        <p15:guide id="9" pos="1620" userDrawn="1">
          <p15:clr>
            <a:srgbClr val="FF96FF"/>
          </p15:clr>
        </p15:guide>
        <p15:guide id="10" pos="1976" userDrawn="1">
          <p15:clr>
            <a:srgbClr val="FF96FF"/>
          </p15:clr>
        </p15:guide>
        <p15:guide id="11" pos="2203" userDrawn="1">
          <p15:clr>
            <a:srgbClr val="FF96FF"/>
          </p15:clr>
        </p15:guide>
        <p15:guide id="12" pos="2560" userDrawn="1">
          <p15:clr>
            <a:srgbClr val="FF96FF"/>
          </p15:clr>
        </p15:guide>
        <p15:guide id="13" pos="2786" userDrawn="1">
          <p15:clr>
            <a:srgbClr val="FF96FF"/>
          </p15:clr>
        </p15:guide>
        <p15:guide id="14" pos="3143" userDrawn="1">
          <p15:clr>
            <a:srgbClr val="FF96FF"/>
          </p15:clr>
        </p15:guide>
        <p15:guide id="15" pos="3370" userDrawn="1">
          <p15:clr>
            <a:srgbClr val="FF96FF"/>
          </p15:clr>
        </p15:guide>
        <p15:guide id="16" pos="3726" userDrawn="1">
          <p15:clr>
            <a:srgbClr val="FF96FF"/>
          </p15:clr>
        </p15:guide>
        <p15:guide id="17" pos="3953" userDrawn="1">
          <p15:clr>
            <a:srgbClr val="FF96FF"/>
          </p15:clr>
        </p15:guide>
        <p15:guide id="18" pos="4309" userDrawn="1">
          <p15:clr>
            <a:srgbClr val="FF96FF"/>
          </p15:clr>
        </p15:guide>
        <p15:guide id="19" pos="4536" userDrawn="1">
          <p15:clr>
            <a:srgbClr val="FF96FF"/>
          </p15:clr>
        </p15:guide>
        <p15:guide id="20" pos="4893" userDrawn="1">
          <p15:clr>
            <a:srgbClr val="FF96FF"/>
          </p15:clr>
        </p15:guide>
        <p15:guide id="21" pos="5120" userDrawn="1">
          <p15:clr>
            <a:srgbClr val="FF96FF"/>
          </p15:clr>
        </p15:guide>
        <p15:guide id="22" pos="5476" userDrawn="1">
          <p15:clr>
            <a:srgbClr val="FF96FF"/>
          </p15:clr>
        </p15:guide>
        <p15:guide id="23" pos="5703" userDrawn="1">
          <p15:clr>
            <a:srgbClr val="FF96FF"/>
          </p15:clr>
        </p15:guide>
        <p15:guide id="24" pos="6059" userDrawn="1">
          <p15:clr>
            <a:srgbClr val="FF96FF"/>
          </p15:clr>
        </p15:guide>
        <p15:guide id="25" pos="6286" userDrawn="1">
          <p15:clr>
            <a:srgbClr val="FF96FF"/>
          </p15:clr>
        </p15:guide>
        <p15:guide id="26" pos="6643" userDrawn="1">
          <p15:clr>
            <a:srgbClr val="FF96FF"/>
          </p15:clr>
        </p15:guide>
        <p15:guide id="27" pos="6869" userDrawn="1">
          <p15:clr>
            <a:srgbClr val="FF96FF"/>
          </p15:clr>
        </p15:guide>
        <p15:guide id="28" pos="7226" userDrawn="1">
          <p15:clr>
            <a:srgbClr val="FF96FF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PORT 5 Content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B292795-53E5-D4AE-7881-39C23A693A20}"/>
              </a:ext>
            </a:extLst>
          </p:cNvPr>
          <p:cNvSpPr/>
          <p:nvPr userDrawn="1"/>
        </p:nvSpPr>
        <p:spPr>
          <a:xfrm>
            <a:off x="9053512" y="0"/>
            <a:ext cx="3138487" cy="6858000"/>
          </a:xfrm>
          <a:prstGeom prst="rect">
            <a:avLst/>
          </a:prstGeom>
          <a:solidFill>
            <a:srgbClr val="EAEAEA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8CAD62-B326-A257-86A5-C40BD73881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DDEA8E7-5F55-4A60-8EF9-470692FC56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Guides" hidden="1">
            <a:extLst>
              <a:ext uri="{FF2B5EF4-FFF2-40B4-BE49-F238E27FC236}">
                <a16:creationId xmlns:a16="http://schemas.microsoft.com/office/drawing/2014/main" id="{17BB443B-C055-B914-A2EB-F51E8E95226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821355AA-2A1E-CBAB-020F-D1DB8E94225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98000" y="720000"/>
            <a:ext cx="5195150" cy="25304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0" name="Content Placeholder 17">
            <a:extLst>
              <a:ext uri="{FF2B5EF4-FFF2-40B4-BE49-F238E27FC236}">
                <a16:creationId xmlns:a16="http://schemas.microsoft.com/office/drawing/2014/main" id="{A5B5E373-4E3B-480D-73B7-5EE07093D49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9212062" y="720000"/>
            <a:ext cx="2260800" cy="25304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1" name="Content Placeholder 17">
            <a:extLst>
              <a:ext uri="{FF2B5EF4-FFF2-40B4-BE49-F238E27FC236}">
                <a16:creationId xmlns:a16="http://schemas.microsoft.com/office/drawing/2014/main" id="{057CD0C9-80B1-7549-1BFB-01E5CBEA35B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498000" y="3606800"/>
            <a:ext cx="5195150" cy="25304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Content Placeholder 17">
            <a:extLst>
              <a:ext uri="{FF2B5EF4-FFF2-40B4-BE49-F238E27FC236}">
                <a16:creationId xmlns:a16="http://schemas.microsoft.com/office/drawing/2014/main" id="{B322A81B-E399-B159-6C94-498E77BEEE0E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9212062" y="3606800"/>
            <a:ext cx="2260800" cy="25304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7D0E8A7-F71B-DA02-9636-65342A59D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8" y="719999"/>
            <a:ext cx="2416913" cy="2529613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0439221F-1453-B601-B3A1-2760F20CC76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19138" y="3606800"/>
            <a:ext cx="2416175" cy="2530475"/>
          </a:xfrm>
        </p:spPr>
        <p:txBody>
          <a:bodyPr/>
          <a:lstStyle>
            <a:lvl1pPr>
              <a:defRPr sz="4000" cap="all" baseline="0">
                <a:solidFill>
                  <a:srgbClr val="9EC3E1"/>
                </a:solidFill>
              </a:defRPr>
            </a:lvl1pPr>
          </a:lstStyle>
          <a:p>
            <a:pPr lvl="0"/>
            <a:r>
              <a:rPr lang="en-US" dirty="0"/>
              <a:t>Callout or stat</a:t>
            </a:r>
            <a:endParaRPr lang="en-GB" dirty="0"/>
          </a:p>
        </p:txBody>
      </p:sp>
      <p:pic>
        <p:nvPicPr>
          <p:cNvPr id="899027539" name="Picture 4" descr="{&quot;templafy&quot;:{&quot;id&quot;:&quot;03e56073-67d3-46cf-a937-9a2ad535dade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4600" y="6142849"/>
            <a:ext cx="3337567" cy="722378"/>
          </a:xfrm>
          <a:prstGeom prst="rect">
            <a:avLst/>
          </a:prstGeom>
        </p:spPr>
      </p:pic>
      <p:sp>
        <p:nvSpPr>
          <p:cNvPr id="3" name="Footers" descr="{&quot;templafy&quot;:{&quot;id&quot;:&quot;dc7a8ad4-fcda-4c68-8b15-f10bc03ce177&quot;}}">
            <a:extLst>
              <a:ext uri="{FF2B5EF4-FFF2-40B4-BE49-F238E27FC236}">
                <a16:creationId xmlns:a16="http://schemas.microsoft.com/office/drawing/2014/main" id="{BA2E874D-A0AF-661A-4735-E805B69A99EF}"/>
              </a:ext>
            </a:extLst>
          </p:cNvPr>
          <p:cNvSpPr/>
          <p:nvPr userDrawn="1"/>
        </p:nvSpPr>
        <p:spPr>
          <a:xfrm>
            <a:off x="493669" y="6439469"/>
            <a:ext cx="7429599" cy="180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/>
          <a:p>
            <a:pPr lvl="0" algn="l"/>
            <a:r>
              <a:rPr lang="en-GB" sz="800" noProof="0" dirty="0">
                <a:solidFill>
                  <a:schemeClr val="tx2"/>
                </a:solidFill>
              </a:rPr>
              <a:t>Department of Biostatistics, Epidemiology and Informatics  |  Perelman School of Medicine</a:t>
            </a:r>
          </a:p>
        </p:txBody>
      </p:sp>
    </p:spTree>
    <p:extLst>
      <p:ext uri="{BB962C8B-B14F-4D97-AF65-F5344CB8AC3E}">
        <p14:creationId xmlns:p14="http://schemas.microsoft.com/office/powerpoint/2010/main" val="17306534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>
          <p15:clr>
            <a:srgbClr val="8F8F8F"/>
          </p15:clr>
        </p15:guide>
        <p15:guide id="4" orient="horz" pos="2047">
          <p15:clr>
            <a:srgbClr val="FF96FF"/>
          </p15:clr>
        </p15:guide>
        <p15:guide id="5" orient="horz" pos="2273">
          <p15:clr>
            <a:srgbClr val="FF96FF"/>
          </p15:clr>
        </p15:guide>
        <p15:guide id="6" orient="horz" pos="3866">
          <p15:clr>
            <a:srgbClr val="FF96FF"/>
          </p15:clr>
        </p15:guide>
        <p15:guide id="7" pos="453">
          <p15:clr>
            <a:srgbClr val="FF96FF"/>
          </p15:clr>
        </p15:guide>
        <p15:guide id="8" pos="810">
          <p15:clr>
            <a:srgbClr val="FF96FF"/>
          </p15:clr>
        </p15:guide>
        <p15:guide id="9" pos="1036">
          <p15:clr>
            <a:srgbClr val="FF96FF"/>
          </p15:clr>
        </p15:guide>
        <p15:guide id="10" pos="1393">
          <p15:clr>
            <a:srgbClr val="FF96FF"/>
          </p15:clr>
        </p15:guide>
        <p15:guide id="11" pos="1620">
          <p15:clr>
            <a:srgbClr val="FF96FF"/>
          </p15:clr>
        </p15:guide>
        <p15:guide id="12" pos="1976">
          <p15:clr>
            <a:srgbClr val="FF96FF"/>
          </p15:clr>
        </p15:guide>
        <p15:guide id="13" pos="2203">
          <p15:clr>
            <a:srgbClr val="FF96FF"/>
          </p15:clr>
        </p15:guide>
        <p15:guide id="14" pos="2560">
          <p15:clr>
            <a:srgbClr val="FF96FF"/>
          </p15:clr>
        </p15:guide>
        <p15:guide id="15" pos="2786">
          <p15:clr>
            <a:srgbClr val="FF96FF"/>
          </p15:clr>
        </p15:guide>
        <p15:guide id="16" pos="3143">
          <p15:clr>
            <a:srgbClr val="FF96FF"/>
          </p15:clr>
        </p15:guide>
        <p15:guide id="17" pos="3370">
          <p15:clr>
            <a:srgbClr val="FF96FF"/>
          </p15:clr>
        </p15:guide>
        <p15:guide id="18" pos="3726">
          <p15:clr>
            <a:srgbClr val="FF96FF"/>
          </p15:clr>
        </p15:guide>
        <p15:guide id="19" pos="3953">
          <p15:clr>
            <a:srgbClr val="FF96FF"/>
          </p15:clr>
        </p15:guide>
        <p15:guide id="20" pos="4309">
          <p15:clr>
            <a:srgbClr val="FF96FF"/>
          </p15:clr>
        </p15:guide>
        <p15:guide id="21" pos="4536">
          <p15:clr>
            <a:srgbClr val="FF96FF"/>
          </p15:clr>
        </p15:guide>
        <p15:guide id="22" pos="4893">
          <p15:clr>
            <a:srgbClr val="FF96FF"/>
          </p15:clr>
        </p15:guide>
        <p15:guide id="23" pos="5120">
          <p15:clr>
            <a:srgbClr val="FF96FF"/>
          </p15:clr>
        </p15:guide>
        <p15:guide id="24" pos="5476">
          <p15:clr>
            <a:srgbClr val="FF96FF"/>
          </p15:clr>
        </p15:guide>
        <p15:guide id="25" pos="5703">
          <p15:clr>
            <a:srgbClr val="FF96FF"/>
          </p15:clr>
        </p15:guide>
        <p15:guide id="26" pos="6059">
          <p15:clr>
            <a:srgbClr val="FF96FF"/>
          </p15:clr>
        </p15:guide>
        <p15:guide id="27" pos="6286">
          <p15:clr>
            <a:srgbClr val="FF96FF"/>
          </p15:clr>
        </p15:guide>
        <p15:guide id="28" pos="6643">
          <p15:clr>
            <a:srgbClr val="FF96FF"/>
          </p15:clr>
        </p15:guide>
        <p15:guide id="29" pos="6869">
          <p15:clr>
            <a:srgbClr val="FF96FF"/>
          </p15:clr>
        </p15:guide>
        <p15:guide id="30" pos="7226">
          <p15:clr>
            <a:srgbClr val="FF96FF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HETORICAL Two text">
    <p:bg>
      <p:bgPr>
        <a:gradFill>
          <a:gsLst>
            <a:gs pos="60000">
              <a:schemeClr val="accent1"/>
            </a:gs>
            <a:gs pos="86000">
              <a:srgbClr val="1F538F"/>
            </a:gs>
            <a:gs pos="100000">
              <a:schemeClr val="accent3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6A4BFA0-E5C7-13E3-03EC-DC785E3CB148}"/>
              </a:ext>
            </a:extLst>
          </p:cNvPr>
          <p:cNvSpPr/>
          <p:nvPr userDrawn="1"/>
        </p:nvSpPr>
        <p:spPr>
          <a:xfrm>
            <a:off x="6097200" y="0"/>
            <a:ext cx="6094800" cy="68728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8CAD62-B326-A257-86A5-C40BD73881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DDEA8E7-5F55-4A60-8EF9-470692FC56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Line top Placeholder 20">
            <a:extLst>
              <a:ext uri="{FF2B5EF4-FFF2-40B4-BE49-F238E27FC236}">
                <a16:creationId xmlns:a16="http://schemas.microsoft.com/office/drawing/2014/main" id="{72D36FB3-7B4E-797E-A42C-8E78112DC0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0" y="0"/>
            <a:ext cx="12193200" cy="36000"/>
          </a:xfrm>
          <a:solidFill>
            <a:srgbClr val="990000"/>
          </a:solidFill>
          <a:ln>
            <a:solidFill>
              <a:srgbClr val="990000">
                <a:alpha val="0"/>
              </a:srgbClr>
            </a:solidFill>
          </a:ln>
        </p:spPr>
        <p:txBody>
          <a:bodyPr/>
          <a:lstStyle>
            <a:lvl1pPr marL="0" indent="0">
              <a:buNone/>
              <a:defRPr sz="600">
                <a:noFill/>
              </a:defRPr>
            </a:lvl1pPr>
            <a:lvl2pPr marL="0" indent="0">
              <a:defRPr sz="600">
                <a:noFill/>
              </a:defRPr>
            </a:lvl2pPr>
            <a:lvl3pPr marL="0" indent="0">
              <a:defRPr sz="600">
                <a:noFill/>
              </a:defRPr>
            </a:lvl3pPr>
            <a:lvl4pPr marL="0" indent="0">
              <a:defRPr sz="600">
                <a:noFill/>
              </a:defRPr>
            </a:lvl4pPr>
            <a:lvl5pPr marL="0" indent="0">
              <a:defRPr sz="600">
                <a:noFill/>
              </a:defRPr>
            </a:lvl5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9" name="Guides" hidden="1">
            <a:extLst>
              <a:ext uri="{FF2B5EF4-FFF2-40B4-BE49-F238E27FC236}">
                <a16:creationId xmlns:a16="http://schemas.microsoft.com/office/drawing/2014/main" id="{17BB443B-C055-B914-A2EB-F51E8E95226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FEF4BC-6E95-E773-0639-620E420EB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8" y="720000"/>
            <a:ext cx="5018400" cy="1774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" name="Content Placeholder 13">
            <a:extLst>
              <a:ext uri="{FF2B5EF4-FFF2-40B4-BE49-F238E27FC236}">
                <a16:creationId xmlns:a16="http://schemas.microsoft.com/office/drawing/2014/main" id="{ADAE3EDE-9CDD-1054-DBC1-D9F83A0100D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80801" y="2854075"/>
            <a:ext cx="5195885" cy="3283200"/>
          </a:xfrm>
        </p:spPr>
        <p:txBody>
          <a:bodyPr/>
          <a:lstStyle/>
          <a:p>
            <a:pPr lvl="0"/>
            <a:r>
              <a:rPr lang="en-GB" dirty="0"/>
              <a:t>Click to add text. ENTER &amp; TAB or USE INDENT TOOL to change styles.</a:t>
            </a:r>
            <a:br>
              <a:rPr lang="en-GB" dirty="0"/>
            </a:br>
            <a:r>
              <a:rPr lang="en-GB" dirty="0"/>
              <a:t>SHIFT+TAB or USE INDENT TOOL to go back in levels.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2D123BC9-B849-5E02-3DDF-B103F55291D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15313" y="2854075"/>
            <a:ext cx="5195887" cy="3283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rgbClr val="9EC3E1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9EC3E1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accent3"/>
                </a:solidFill>
              </a:defRPr>
            </a:lvl6pPr>
            <a:lvl7pPr>
              <a:defRPr>
                <a:solidFill>
                  <a:srgbClr val="9EC3E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rgbClr val="9EC3E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Content Placeholder 13">
            <a:extLst>
              <a:ext uri="{FF2B5EF4-FFF2-40B4-BE49-F238E27FC236}">
                <a16:creationId xmlns:a16="http://schemas.microsoft.com/office/drawing/2014/main" id="{DF49F1D1-5694-C367-AC0A-3B106690283C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80801" y="719138"/>
            <a:ext cx="5195885" cy="1775662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4000" b="1" cap="none">
                <a:solidFill>
                  <a:schemeClr val="accent1"/>
                </a:solidFill>
                <a:latin typeface="+mn-lt"/>
              </a:defRPr>
            </a:lvl1pPr>
            <a:lvl2pPr marL="0" indent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None/>
              <a:defRPr sz="4000" b="0" cap="none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None/>
              <a:defRPr sz="4000" b="0" cap="none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None/>
              <a:defRPr sz="4000" b="0" cap="none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4000" b="0" cap="none">
                <a:solidFill>
                  <a:schemeClr val="accent2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4000" b="0" cap="none">
                <a:solidFill>
                  <a:schemeClr val="accent2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4000" b="0" cap="none">
                <a:solidFill>
                  <a:schemeClr val="accent2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4000" b="0" cap="none">
                <a:solidFill>
                  <a:schemeClr val="accent2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4000" b="0" cap="none">
                <a:solidFill>
                  <a:schemeClr val="accent2"/>
                </a:solidFill>
                <a:latin typeface="+mn-lt"/>
              </a:defRPr>
            </a:lvl9pPr>
          </a:lstStyle>
          <a:p>
            <a:pPr lvl="0"/>
            <a:r>
              <a:rPr lang="en-GB" dirty="0"/>
              <a:t>Click to add text</a:t>
            </a:r>
          </a:p>
        </p:txBody>
      </p:sp>
      <p:pic>
        <p:nvPicPr>
          <p:cNvPr id="1198440428" name="Picture 7" descr="{&quot;templafy&quot;:{&quot;id&quot;:&quot;8d89b173-5208-40c0-b2ed-2384c75f3976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4600" y="6142849"/>
            <a:ext cx="3337567" cy="722378"/>
          </a:xfrm>
          <a:prstGeom prst="rect">
            <a:avLst/>
          </a:prstGeom>
        </p:spPr>
      </p:pic>
      <p:sp>
        <p:nvSpPr>
          <p:cNvPr id="3" name="Footers" descr="{&quot;templafy&quot;:{&quot;id&quot;:&quot;3300a2e3-8e96-4153-a9fb-1c5763e00acc&quot;}}">
            <a:extLst>
              <a:ext uri="{FF2B5EF4-FFF2-40B4-BE49-F238E27FC236}">
                <a16:creationId xmlns:a16="http://schemas.microsoft.com/office/drawing/2014/main" id="{9EF44D02-3679-66D2-3F26-4E61DC923005}"/>
              </a:ext>
            </a:extLst>
          </p:cNvPr>
          <p:cNvSpPr/>
          <p:nvPr userDrawn="1"/>
        </p:nvSpPr>
        <p:spPr>
          <a:xfrm>
            <a:off x="493669" y="6439469"/>
            <a:ext cx="5417531" cy="180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/>
          <a:p>
            <a:pPr lvl="0" algn="l"/>
            <a:r>
              <a:rPr lang="en-GB" sz="800" noProof="0" dirty="0">
                <a:solidFill>
                  <a:schemeClr val="bg1"/>
                </a:solidFill>
              </a:rPr>
              <a:t>Department of Biostatistics, Epidemiology and Informatics  |  Perelman School of Medicine</a:t>
            </a:r>
          </a:p>
        </p:txBody>
      </p:sp>
    </p:spTree>
    <p:extLst>
      <p:ext uri="{BB962C8B-B14F-4D97-AF65-F5344CB8AC3E}">
        <p14:creationId xmlns:p14="http://schemas.microsoft.com/office/powerpoint/2010/main" val="39119455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>
          <p15:clr>
            <a:srgbClr val="8F8F8F"/>
          </p15:clr>
        </p15:guide>
        <p15:guide id="3" orient="horz" pos="1570">
          <p15:clr>
            <a:srgbClr val="FF96FF"/>
          </p15:clr>
        </p15:guide>
        <p15:guide id="4" orient="horz" pos="3866">
          <p15:clr>
            <a:srgbClr val="FF96FF"/>
          </p15:clr>
        </p15:guide>
        <p15:guide id="5" pos="453">
          <p15:clr>
            <a:srgbClr val="FF96FF"/>
          </p15:clr>
        </p15:guide>
        <p15:guide id="6" pos="810">
          <p15:clr>
            <a:srgbClr val="FF96FF"/>
          </p15:clr>
        </p15:guide>
        <p15:guide id="7" pos="1036">
          <p15:clr>
            <a:srgbClr val="FF96FF"/>
          </p15:clr>
        </p15:guide>
        <p15:guide id="8" pos="1393">
          <p15:clr>
            <a:srgbClr val="FF96FF"/>
          </p15:clr>
        </p15:guide>
        <p15:guide id="9" pos="1620">
          <p15:clr>
            <a:srgbClr val="FF96FF"/>
          </p15:clr>
        </p15:guide>
        <p15:guide id="10" pos="1976">
          <p15:clr>
            <a:srgbClr val="FF96FF"/>
          </p15:clr>
        </p15:guide>
        <p15:guide id="11" pos="2207">
          <p15:clr>
            <a:srgbClr val="FF96FF"/>
          </p15:clr>
        </p15:guide>
        <p15:guide id="12" pos="2560">
          <p15:clr>
            <a:srgbClr val="FF96FF"/>
          </p15:clr>
        </p15:guide>
        <p15:guide id="13" pos="2786">
          <p15:clr>
            <a:srgbClr val="FF96FF"/>
          </p15:clr>
        </p15:guide>
        <p15:guide id="14" pos="3143">
          <p15:clr>
            <a:srgbClr val="FF96FF"/>
          </p15:clr>
        </p15:guide>
        <p15:guide id="15" pos="3370">
          <p15:clr>
            <a:srgbClr val="FF96FF"/>
          </p15:clr>
        </p15:guide>
        <p15:guide id="16" pos="3726">
          <p15:clr>
            <a:srgbClr val="FF96FF"/>
          </p15:clr>
        </p15:guide>
        <p15:guide id="17" pos="3953">
          <p15:clr>
            <a:srgbClr val="FF96FF"/>
          </p15:clr>
        </p15:guide>
        <p15:guide id="18" pos="4309">
          <p15:clr>
            <a:srgbClr val="FF96FF"/>
          </p15:clr>
        </p15:guide>
        <p15:guide id="19" pos="4536">
          <p15:clr>
            <a:srgbClr val="FF96FF"/>
          </p15:clr>
        </p15:guide>
        <p15:guide id="20" pos="4893">
          <p15:clr>
            <a:srgbClr val="FF96FF"/>
          </p15:clr>
        </p15:guide>
        <p15:guide id="21" pos="5120">
          <p15:clr>
            <a:srgbClr val="FF96FF"/>
          </p15:clr>
        </p15:guide>
        <p15:guide id="22" pos="5476">
          <p15:clr>
            <a:srgbClr val="FF96FF"/>
          </p15:clr>
        </p15:guide>
        <p15:guide id="23" pos="5703">
          <p15:clr>
            <a:srgbClr val="FF96FF"/>
          </p15:clr>
        </p15:guide>
        <p15:guide id="24" pos="6059">
          <p15:clr>
            <a:srgbClr val="FF96FF"/>
          </p15:clr>
        </p15:guide>
        <p15:guide id="25" pos="6286">
          <p15:clr>
            <a:srgbClr val="FF96FF"/>
          </p15:clr>
        </p15:guide>
        <p15:guide id="26" pos="6643">
          <p15:clr>
            <a:srgbClr val="FF96FF"/>
          </p15:clr>
        </p15:guide>
        <p15:guide id="27" pos="6869">
          <p15:clr>
            <a:srgbClr val="FF96FF"/>
          </p15:clr>
        </p15:guide>
        <p15:guide id="28" pos="7226">
          <p15:clr>
            <a:srgbClr val="FF96FF"/>
          </p15:clr>
        </p15:guide>
        <p15:guide id="29" orient="horz" pos="1797">
          <p15:clr>
            <a:srgbClr val="FF96FF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3C7688E-2109-B3A6-BB30-ED06B927D9A2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094801" y="0"/>
            <a:ext cx="6097200" cy="6858000"/>
          </a:xfrm>
          <a:solidFill>
            <a:schemeClr val="accent6"/>
          </a:solidFill>
        </p:spPr>
        <p:txBody>
          <a:bodyPr tIns="648000" anchor="ctr" anchorCtr="0"/>
          <a:lstStyle>
            <a:lvl1pPr algn="ctr">
              <a:defRPr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A4BFA0-E5C7-13E3-03EC-DC785E3CB148}"/>
              </a:ext>
            </a:extLst>
          </p:cNvPr>
          <p:cNvSpPr/>
          <p:nvPr userDrawn="1"/>
        </p:nvSpPr>
        <p:spPr>
          <a:xfrm>
            <a:off x="0" y="0"/>
            <a:ext cx="6094800" cy="6858000"/>
          </a:xfrm>
          <a:prstGeom prst="rect">
            <a:avLst/>
          </a:prstGeom>
          <a:gradFill>
            <a:gsLst>
              <a:gs pos="38000">
                <a:srgbClr val="D8E7F3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8CAD62-B326-A257-86A5-C40BD73881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DDEA8E7-5F55-4A60-8EF9-470692FC56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Line top Placeholder 20">
            <a:extLst>
              <a:ext uri="{FF2B5EF4-FFF2-40B4-BE49-F238E27FC236}">
                <a16:creationId xmlns:a16="http://schemas.microsoft.com/office/drawing/2014/main" id="{72D36FB3-7B4E-797E-A42C-8E78112DC0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0" y="0"/>
            <a:ext cx="12193200" cy="36000"/>
          </a:xfrm>
          <a:solidFill>
            <a:srgbClr val="990000"/>
          </a:solidFill>
          <a:ln>
            <a:solidFill>
              <a:srgbClr val="990000">
                <a:alpha val="0"/>
              </a:srgbClr>
            </a:solidFill>
          </a:ln>
        </p:spPr>
        <p:txBody>
          <a:bodyPr/>
          <a:lstStyle>
            <a:lvl1pPr marL="0" indent="0">
              <a:buNone/>
              <a:defRPr sz="600">
                <a:noFill/>
              </a:defRPr>
            </a:lvl1pPr>
            <a:lvl2pPr marL="0" indent="0">
              <a:defRPr sz="600">
                <a:noFill/>
              </a:defRPr>
            </a:lvl2pPr>
            <a:lvl3pPr marL="0" indent="0">
              <a:defRPr sz="600">
                <a:noFill/>
              </a:defRPr>
            </a:lvl3pPr>
            <a:lvl4pPr marL="0" indent="0">
              <a:defRPr sz="600">
                <a:noFill/>
              </a:defRPr>
            </a:lvl4pPr>
            <a:lvl5pPr marL="0" indent="0">
              <a:defRPr sz="600">
                <a:noFill/>
              </a:defRPr>
            </a:lvl5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9" name="Guides" hidden="1">
            <a:extLst>
              <a:ext uri="{FF2B5EF4-FFF2-40B4-BE49-F238E27FC236}">
                <a16:creationId xmlns:a16="http://schemas.microsoft.com/office/drawing/2014/main" id="{17BB443B-C055-B914-A2EB-F51E8E95226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64E4448-A264-7659-B7F9-D4E3F0409CEF}"/>
              </a:ext>
            </a:extLst>
          </p:cNvPr>
          <p:cNvSpPr/>
          <p:nvPr userDrawn="1"/>
        </p:nvSpPr>
        <p:spPr>
          <a:xfrm>
            <a:off x="719138" y="1150830"/>
            <a:ext cx="698644" cy="535303"/>
          </a:xfrm>
          <a:custGeom>
            <a:avLst/>
            <a:gdLst>
              <a:gd name="connsiteX0" fmla="*/ 772947 w 828408"/>
              <a:gd name="connsiteY0" fmla="*/ 0 h 634729"/>
              <a:gd name="connsiteX1" fmla="*/ 772947 w 828408"/>
              <a:gd name="connsiteY1" fmla="*/ 50532 h 634729"/>
              <a:gd name="connsiteX2" fmla="*/ 617654 w 828408"/>
              <a:gd name="connsiteY2" fmla="*/ 168850 h 634729"/>
              <a:gd name="connsiteX3" fmla="*/ 570819 w 828408"/>
              <a:gd name="connsiteY3" fmla="*/ 303191 h 634729"/>
              <a:gd name="connsiteX4" fmla="*/ 583144 w 828408"/>
              <a:gd name="connsiteY4" fmla="*/ 362350 h 634729"/>
              <a:gd name="connsiteX5" fmla="*/ 610259 w 828408"/>
              <a:gd name="connsiteY5" fmla="*/ 379605 h 634729"/>
              <a:gd name="connsiteX6" fmla="*/ 653396 w 828408"/>
              <a:gd name="connsiteY6" fmla="*/ 370361 h 634729"/>
              <a:gd name="connsiteX7" fmla="*/ 702695 w 828408"/>
              <a:gd name="connsiteY7" fmla="*/ 361118 h 634729"/>
              <a:gd name="connsiteX8" fmla="*/ 790818 w 828408"/>
              <a:gd name="connsiteY8" fmla="*/ 398709 h 634729"/>
              <a:gd name="connsiteX9" fmla="*/ 828408 w 828408"/>
              <a:gd name="connsiteY9" fmla="*/ 490529 h 634729"/>
              <a:gd name="connsiteX10" fmla="*/ 782806 w 828408"/>
              <a:gd name="connsiteY10" fmla="*/ 592208 h 634729"/>
              <a:gd name="connsiteX11" fmla="*/ 669418 w 828408"/>
              <a:gd name="connsiteY11" fmla="*/ 634729 h 634729"/>
              <a:gd name="connsiteX12" fmla="*/ 520288 w 828408"/>
              <a:gd name="connsiteY12" fmla="*/ 563245 h 634729"/>
              <a:gd name="connsiteX13" fmla="*/ 453733 w 828408"/>
              <a:gd name="connsiteY13" fmla="*/ 387000 h 634729"/>
              <a:gd name="connsiteX14" fmla="*/ 535694 w 828408"/>
              <a:gd name="connsiteY14" fmla="*/ 157142 h 634729"/>
              <a:gd name="connsiteX15" fmla="*/ 772947 w 828408"/>
              <a:gd name="connsiteY15" fmla="*/ 0 h 634729"/>
              <a:gd name="connsiteX16" fmla="*/ 319214 w 828408"/>
              <a:gd name="connsiteY16" fmla="*/ 0 h 634729"/>
              <a:gd name="connsiteX17" fmla="*/ 319214 w 828408"/>
              <a:gd name="connsiteY17" fmla="*/ 50532 h 634729"/>
              <a:gd name="connsiteX18" fmla="*/ 163921 w 828408"/>
              <a:gd name="connsiteY18" fmla="*/ 168850 h 634729"/>
              <a:gd name="connsiteX19" fmla="*/ 117086 w 828408"/>
              <a:gd name="connsiteY19" fmla="*/ 303191 h 634729"/>
              <a:gd name="connsiteX20" fmla="*/ 129411 w 828408"/>
              <a:gd name="connsiteY20" fmla="*/ 362350 h 634729"/>
              <a:gd name="connsiteX21" fmla="*/ 156526 w 828408"/>
              <a:gd name="connsiteY21" fmla="*/ 379605 h 634729"/>
              <a:gd name="connsiteX22" fmla="*/ 199663 w 828408"/>
              <a:gd name="connsiteY22" fmla="*/ 370361 h 634729"/>
              <a:gd name="connsiteX23" fmla="*/ 248962 w 828408"/>
              <a:gd name="connsiteY23" fmla="*/ 361118 h 634729"/>
              <a:gd name="connsiteX24" fmla="*/ 337085 w 828408"/>
              <a:gd name="connsiteY24" fmla="*/ 398709 h 634729"/>
              <a:gd name="connsiteX25" fmla="*/ 374675 w 828408"/>
              <a:gd name="connsiteY25" fmla="*/ 490529 h 634729"/>
              <a:gd name="connsiteX26" fmla="*/ 329073 w 828408"/>
              <a:gd name="connsiteY26" fmla="*/ 592208 h 634729"/>
              <a:gd name="connsiteX27" fmla="*/ 215685 w 828408"/>
              <a:gd name="connsiteY27" fmla="*/ 634729 h 634729"/>
              <a:gd name="connsiteX28" fmla="*/ 66555 w 828408"/>
              <a:gd name="connsiteY28" fmla="*/ 563245 h 634729"/>
              <a:gd name="connsiteX29" fmla="*/ 0 w 828408"/>
              <a:gd name="connsiteY29" fmla="*/ 387000 h 634729"/>
              <a:gd name="connsiteX30" fmla="*/ 81961 w 828408"/>
              <a:gd name="connsiteY30" fmla="*/ 157142 h 634729"/>
              <a:gd name="connsiteX31" fmla="*/ 319214 w 828408"/>
              <a:gd name="connsiteY31" fmla="*/ 0 h 634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828408" h="634729">
                <a:moveTo>
                  <a:pt x="772947" y="0"/>
                </a:moveTo>
                <a:lnTo>
                  <a:pt x="772947" y="50532"/>
                </a:lnTo>
                <a:cubicBezTo>
                  <a:pt x="700641" y="88328"/>
                  <a:pt x="648877" y="127768"/>
                  <a:pt x="617654" y="168850"/>
                </a:cubicBezTo>
                <a:cubicBezTo>
                  <a:pt x="586431" y="209933"/>
                  <a:pt x="570819" y="254713"/>
                  <a:pt x="570819" y="303191"/>
                </a:cubicBezTo>
                <a:cubicBezTo>
                  <a:pt x="570819" y="331949"/>
                  <a:pt x="574928" y="351669"/>
                  <a:pt x="583144" y="362350"/>
                </a:cubicBezTo>
                <a:cubicBezTo>
                  <a:pt x="590539" y="373854"/>
                  <a:pt x="599577" y="379605"/>
                  <a:pt x="610259" y="379605"/>
                </a:cubicBezTo>
                <a:cubicBezTo>
                  <a:pt x="620940" y="379605"/>
                  <a:pt x="635319" y="376524"/>
                  <a:pt x="653396" y="370361"/>
                </a:cubicBezTo>
                <a:cubicBezTo>
                  <a:pt x="671472" y="364199"/>
                  <a:pt x="687905" y="361118"/>
                  <a:pt x="702695" y="361118"/>
                </a:cubicBezTo>
                <a:cubicBezTo>
                  <a:pt x="736383" y="361118"/>
                  <a:pt x="765757" y="373648"/>
                  <a:pt x="790818" y="398709"/>
                </a:cubicBezTo>
                <a:cubicBezTo>
                  <a:pt x="815878" y="423769"/>
                  <a:pt x="828408" y="454376"/>
                  <a:pt x="828408" y="490529"/>
                </a:cubicBezTo>
                <a:cubicBezTo>
                  <a:pt x="828408" y="529968"/>
                  <a:pt x="813208" y="563861"/>
                  <a:pt x="782806" y="592208"/>
                </a:cubicBezTo>
                <a:cubicBezTo>
                  <a:pt x="752405" y="620555"/>
                  <a:pt x="714609" y="634729"/>
                  <a:pt x="669418" y="634729"/>
                </a:cubicBezTo>
                <a:cubicBezTo>
                  <a:pt x="614367" y="634729"/>
                  <a:pt x="564657" y="610901"/>
                  <a:pt x="520288" y="563245"/>
                </a:cubicBezTo>
                <a:cubicBezTo>
                  <a:pt x="475918" y="515589"/>
                  <a:pt x="453733" y="456841"/>
                  <a:pt x="453733" y="387000"/>
                </a:cubicBezTo>
                <a:cubicBezTo>
                  <a:pt x="453733" y="304834"/>
                  <a:pt x="481053" y="228215"/>
                  <a:pt x="535694" y="157142"/>
                </a:cubicBezTo>
                <a:cubicBezTo>
                  <a:pt x="590334" y="86069"/>
                  <a:pt x="669418" y="33688"/>
                  <a:pt x="772947" y="0"/>
                </a:cubicBezTo>
                <a:close/>
                <a:moveTo>
                  <a:pt x="319214" y="0"/>
                </a:moveTo>
                <a:lnTo>
                  <a:pt x="319214" y="50532"/>
                </a:lnTo>
                <a:cubicBezTo>
                  <a:pt x="246908" y="88328"/>
                  <a:pt x="195144" y="127768"/>
                  <a:pt x="163921" y="168850"/>
                </a:cubicBezTo>
                <a:cubicBezTo>
                  <a:pt x="132698" y="209933"/>
                  <a:pt x="117086" y="254713"/>
                  <a:pt x="117086" y="303191"/>
                </a:cubicBezTo>
                <a:cubicBezTo>
                  <a:pt x="117086" y="331949"/>
                  <a:pt x="121195" y="351669"/>
                  <a:pt x="129411" y="362350"/>
                </a:cubicBezTo>
                <a:cubicBezTo>
                  <a:pt x="136806" y="373854"/>
                  <a:pt x="145844" y="379605"/>
                  <a:pt x="156526" y="379605"/>
                </a:cubicBezTo>
                <a:cubicBezTo>
                  <a:pt x="167207" y="379605"/>
                  <a:pt x="181586" y="376524"/>
                  <a:pt x="199663" y="370361"/>
                </a:cubicBezTo>
                <a:cubicBezTo>
                  <a:pt x="217739" y="364199"/>
                  <a:pt x="234172" y="361118"/>
                  <a:pt x="248962" y="361118"/>
                </a:cubicBezTo>
                <a:cubicBezTo>
                  <a:pt x="282650" y="361118"/>
                  <a:pt x="312024" y="373648"/>
                  <a:pt x="337085" y="398709"/>
                </a:cubicBezTo>
                <a:cubicBezTo>
                  <a:pt x="362145" y="423769"/>
                  <a:pt x="374675" y="454376"/>
                  <a:pt x="374675" y="490529"/>
                </a:cubicBezTo>
                <a:cubicBezTo>
                  <a:pt x="374675" y="529968"/>
                  <a:pt x="359475" y="563861"/>
                  <a:pt x="329073" y="592208"/>
                </a:cubicBezTo>
                <a:cubicBezTo>
                  <a:pt x="298672" y="620555"/>
                  <a:pt x="260876" y="634729"/>
                  <a:pt x="215685" y="634729"/>
                </a:cubicBezTo>
                <a:cubicBezTo>
                  <a:pt x="160634" y="634729"/>
                  <a:pt x="110924" y="610901"/>
                  <a:pt x="66555" y="563245"/>
                </a:cubicBezTo>
                <a:cubicBezTo>
                  <a:pt x="22185" y="515589"/>
                  <a:pt x="0" y="456841"/>
                  <a:pt x="0" y="387000"/>
                </a:cubicBezTo>
                <a:cubicBezTo>
                  <a:pt x="0" y="304834"/>
                  <a:pt x="27320" y="228215"/>
                  <a:pt x="81961" y="157142"/>
                </a:cubicBezTo>
                <a:cubicBezTo>
                  <a:pt x="136601" y="86069"/>
                  <a:pt x="215685" y="33688"/>
                  <a:pt x="319214" y="0"/>
                </a:cubicBezTo>
                <a:close/>
              </a:path>
            </a:pathLst>
          </a:custGeom>
          <a:solidFill>
            <a:schemeClr val="bg1">
              <a:alpha val="92631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70000"/>
              </a:lnSpc>
              <a:spcBef>
                <a:spcPct val="0"/>
              </a:spcBef>
            </a:pPr>
            <a:endParaRPr lang="en-US" sz="19900" cap="all" spc="200">
              <a:solidFill>
                <a:schemeClr val="accent3">
                  <a:lumMod val="60000"/>
                  <a:lumOff val="40000"/>
                  <a:alpha val="51000"/>
                </a:schemeClr>
              </a:solidFill>
              <a:latin typeface="Calibri Light" panose="020F0302020204030204" pitchFamily="34" charset="0"/>
              <a:ea typeface="+mj-ea"/>
              <a:cs typeface="Calibri Light" panose="020F0302020204030204" pitchFamily="34" charset="0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C43D0F9-D9A7-1DFC-34B6-C81535D1FE7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000" y="1713599"/>
            <a:ext cx="5018400" cy="4424399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 cap="all">
                <a:solidFill>
                  <a:schemeClr val="accent1"/>
                </a:solidFill>
                <a:latin typeface="+mn-lt"/>
              </a:defRPr>
            </a:lvl1pPr>
            <a:lvl2pPr marL="0" indent="0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None/>
              <a:defRPr sz="2000" b="0" cap="all">
                <a:solidFill>
                  <a:schemeClr val="accent1"/>
                </a:solidFill>
                <a:latin typeface="+mn-lt"/>
              </a:defRPr>
            </a:lvl2pPr>
            <a:lvl3pPr marL="0" indent="0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None/>
              <a:defRPr sz="2000" b="0" cap="all">
                <a:solidFill>
                  <a:schemeClr val="accent1"/>
                </a:solidFill>
                <a:latin typeface="+mn-lt"/>
              </a:defRPr>
            </a:lvl3pPr>
            <a:lvl4pPr marL="0" indent="0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None/>
              <a:defRPr sz="2000" b="0" cap="all">
                <a:solidFill>
                  <a:schemeClr val="accent1"/>
                </a:solidFill>
                <a:latin typeface="+mn-lt"/>
              </a:defRPr>
            </a:lvl4pPr>
            <a:lvl5pPr marL="0" indent="0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 cap="all">
                <a:solidFill>
                  <a:schemeClr val="accent1"/>
                </a:solidFill>
                <a:latin typeface="+mn-lt"/>
              </a:defRPr>
            </a:lvl5pPr>
            <a:lvl6pPr marL="0" indent="0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 cap="all">
                <a:solidFill>
                  <a:schemeClr val="accent1"/>
                </a:solidFill>
                <a:latin typeface="+mn-lt"/>
              </a:defRPr>
            </a:lvl6pPr>
            <a:lvl7pPr marL="0" indent="0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 cap="all">
                <a:solidFill>
                  <a:schemeClr val="accent1"/>
                </a:solidFill>
                <a:latin typeface="+mn-lt"/>
              </a:defRPr>
            </a:lvl7pPr>
            <a:lvl8pPr marL="0" indent="0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 cap="all">
                <a:solidFill>
                  <a:schemeClr val="accent1"/>
                </a:solidFill>
                <a:latin typeface="+mn-lt"/>
              </a:defRPr>
            </a:lvl8pPr>
            <a:lvl9pPr marL="0" indent="0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 cap="all">
                <a:solidFill>
                  <a:schemeClr val="accent1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Click to add Quote</a:t>
            </a:r>
            <a:endParaRPr lang="en-GB" dirty="0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F1E71275-5CC0-6348-59EF-6E51946B9E5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94800" y="4618075"/>
            <a:ext cx="6097199" cy="1519200"/>
          </a:xfrm>
          <a:solidFill>
            <a:schemeClr val="bg1"/>
          </a:solidFill>
        </p:spPr>
        <p:txBody>
          <a:bodyPr lIns="360000" tIns="180000" rIns="360000" bIns="180000"/>
          <a:lstStyle>
            <a:lvl5pPr>
              <a:defRPr/>
            </a:lvl5pPr>
          </a:lstStyle>
          <a:p>
            <a:pPr lvl="0"/>
            <a:r>
              <a:rPr lang="en-GB" dirty="0"/>
              <a:t>Click to add text. ENTER &amp; TAB or USE INDENT TOOL to change styles.</a:t>
            </a:r>
            <a:br>
              <a:rPr lang="en-GB" dirty="0"/>
            </a:br>
            <a:r>
              <a:rPr lang="en-GB" dirty="0"/>
              <a:t>SHIFT+TAB or USE INDENT TOOL to go back in levels.</a:t>
            </a:r>
          </a:p>
        </p:txBody>
      </p:sp>
      <p:pic>
        <p:nvPicPr>
          <p:cNvPr id="1124543243" name="Picture 5" descr="{&quot;templafy&quot;:{&quot;id&quot;:&quot;51f51eb1-aa79-45fa-9bc3-395f90df2476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4600" y="6142849"/>
            <a:ext cx="3337567" cy="722378"/>
          </a:xfrm>
          <a:prstGeom prst="rect">
            <a:avLst/>
          </a:prstGeom>
        </p:spPr>
      </p:pic>
      <p:sp>
        <p:nvSpPr>
          <p:cNvPr id="3" name="Footers" descr="{&quot;templafy&quot;:{&quot;id&quot;:&quot;5c3f7b1a-e172-41f9-bd75-ae086f9c70fe&quot;}}">
            <a:extLst>
              <a:ext uri="{FF2B5EF4-FFF2-40B4-BE49-F238E27FC236}">
                <a16:creationId xmlns:a16="http://schemas.microsoft.com/office/drawing/2014/main" id="{A80C66D1-BF62-1820-E781-B9E90AE42474}"/>
              </a:ext>
            </a:extLst>
          </p:cNvPr>
          <p:cNvSpPr/>
          <p:nvPr userDrawn="1"/>
        </p:nvSpPr>
        <p:spPr>
          <a:xfrm>
            <a:off x="493669" y="6439469"/>
            <a:ext cx="5244731" cy="180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/>
          <a:p>
            <a:pPr lvl="0" algn="l"/>
            <a:r>
              <a:rPr lang="en-GB" sz="800" noProof="0" dirty="0">
                <a:solidFill>
                  <a:schemeClr val="tx2"/>
                </a:solidFill>
              </a:rPr>
              <a:t>Department of Biostatistics, Epidemiology and Informatics  |  Perelman School of Medicine</a:t>
            </a:r>
          </a:p>
        </p:txBody>
      </p:sp>
    </p:spTree>
    <p:extLst>
      <p:ext uri="{BB962C8B-B14F-4D97-AF65-F5344CB8AC3E}">
        <p14:creationId xmlns:p14="http://schemas.microsoft.com/office/powerpoint/2010/main" val="989578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>
          <p15:clr>
            <a:srgbClr val="8F8F8F"/>
          </p15:clr>
        </p15:guide>
        <p15:guide id="3" orient="horz">
          <p15:clr>
            <a:srgbClr val="FF96FF"/>
          </p15:clr>
        </p15:guide>
        <p15:guide id="4" orient="horz" pos="3866">
          <p15:clr>
            <a:srgbClr val="FF96FF"/>
          </p15:clr>
        </p15:guide>
        <p15:guide id="5" pos="453">
          <p15:clr>
            <a:srgbClr val="FF96FF"/>
          </p15:clr>
        </p15:guide>
        <p15:guide id="6" pos="810">
          <p15:clr>
            <a:srgbClr val="FF96FF"/>
          </p15:clr>
        </p15:guide>
        <p15:guide id="7" pos="1036">
          <p15:clr>
            <a:srgbClr val="FF96FF"/>
          </p15:clr>
        </p15:guide>
        <p15:guide id="8" pos="1393">
          <p15:clr>
            <a:srgbClr val="FF96FF"/>
          </p15:clr>
        </p15:guide>
        <p15:guide id="9" pos="1620">
          <p15:clr>
            <a:srgbClr val="FF96FF"/>
          </p15:clr>
        </p15:guide>
        <p15:guide id="10" pos="1976">
          <p15:clr>
            <a:srgbClr val="FF96FF"/>
          </p15:clr>
        </p15:guide>
        <p15:guide id="11" pos="2203">
          <p15:clr>
            <a:srgbClr val="FF96FF"/>
          </p15:clr>
        </p15:guide>
        <p15:guide id="12" pos="2560">
          <p15:clr>
            <a:srgbClr val="FF96FF"/>
          </p15:clr>
        </p15:guide>
        <p15:guide id="13" pos="2786">
          <p15:clr>
            <a:srgbClr val="FF96FF"/>
          </p15:clr>
        </p15:guide>
        <p15:guide id="14" pos="3143">
          <p15:clr>
            <a:srgbClr val="FF96FF"/>
          </p15:clr>
        </p15:guide>
        <p15:guide id="15" pos="3370">
          <p15:clr>
            <a:srgbClr val="FF96FF"/>
          </p15:clr>
        </p15:guide>
        <p15:guide id="16" pos="3726">
          <p15:clr>
            <a:srgbClr val="FF96FF"/>
          </p15:clr>
        </p15:guide>
        <p15:guide id="17" pos="3953">
          <p15:clr>
            <a:srgbClr val="FF96FF"/>
          </p15:clr>
        </p15:guide>
        <p15:guide id="18" pos="4309">
          <p15:clr>
            <a:srgbClr val="FF96FF"/>
          </p15:clr>
        </p15:guide>
        <p15:guide id="19" pos="4536">
          <p15:clr>
            <a:srgbClr val="FF96FF"/>
          </p15:clr>
        </p15:guide>
        <p15:guide id="20" pos="4893">
          <p15:clr>
            <a:srgbClr val="FF96FF"/>
          </p15:clr>
        </p15:guide>
        <p15:guide id="21" pos="5120">
          <p15:clr>
            <a:srgbClr val="FF96FF"/>
          </p15:clr>
        </p15:guide>
        <p15:guide id="22" pos="5476">
          <p15:clr>
            <a:srgbClr val="FF96FF"/>
          </p15:clr>
        </p15:guide>
        <p15:guide id="23" pos="5703">
          <p15:clr>
            <a:srgbClr val="FF96FF"/>
          </p15:clr>
        </p15:guide>
        <p15:guide id="24" pos="6059">
          <p15:clr>
            <a:srgbClr val="FF96FF"/>
          </p15:clr>
        </p15:guide>
        <p15:guide id="25" pos="6286">
          <p15:clr>
            <a:srgbClr val="FF96FF"/>
          </p15:clr>
        </p15:guide>
        <p15:guide id="26" pos="6643">
          <p15:clr>
            <a:srgbClr val="FF96FF"/>
          </p15:clr>
        </p15:guide>
        <p15:guide id="27" pos="6869">
          <p15:clr>
            <a:srgbClr val="FF96FF"/>
          </p15:clr>
        </p15:guide>
        <p15:guide id="28" pos="7226">
          <p15:clr>
            <a:srgbClr val="FF96FF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cial Medi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9D521-54AE-CE7E-18FE-2D6C7C07D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973881-E9DC-02D7-5B94-370C418630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DEA8E7-5F55-4A60-8EF9-470692FC5635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5" name="Guides" hidden="1">
            <a:extLst>
              <a:ext uri="{FF2B5EF4-FFF2-40B4-BE49-F238E27FC236}">
                <a16:creationId xmlns:a16="http://schemas.microsoft.com/office/drawing/2014/main" id="{95AE1F39-3E8B-13F8-1D88-1282DD9F4188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6E9A944-309A-4232-553F-22C9A93B0B4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20000" y="1713599"/>
            <a:ext cx="4270000" cy="44243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76F6AE-16AC-0583-7B95-974948C87A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9770"/>
          <a:stretch/>
        </p:blipFill>
        <p:spPr>
          <a:xfrm>
            <a:off x="5219862" y="1519416"/>
            <a:ext cx="2534277" cy="4913784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39BC6B9-FA66-9AE8-AABC-E48AC435200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36800" y="2898000"/>
            <a:ext cx="1900800" cy="1900800"/>
          </a:xfrm>
          <a:solidFill>
            <a:schemeClr val="accent6"/>
          </a:solidFill>
        </p:spPr>
        <p:txBody>
          <a:bodyPr tIns="648000" anchor="ctr" anchorCtr="0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70E6DDC2-540A-5800-73D7-E95E8BC5AAB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610400" y="2898000"/>
            <a:ext cx="1900800" cy="1900800"/>
          </a:xfrm>
          <a:solidFill>
            <a:schemeClr val="accent6"/>
          </a:solidFill>
        </p:spPr>
        <p:txBody>
          <a:bodyPr tIns="648000" anchor="ctr" anchorCtr="0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89AD0377-EEF4-2BE2-7A2F-129C1089A4B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570475" y="2898000"/>
            <a:ext cx="1900800" cy="1900800"/>
          </a:xfrm>
          <a:solidFill>
            <a:schemeClr val="accent6"/>
          </a:solidFill>
        </p:spPr>
        <p:txBody>
          <a:bodyPr tIns="648000" anchor="ctr" anchorCtr="0"/>
          <a:lstStyle>
            <a:lvl1pPr algn="ctr"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7276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>
          <p15:clr>
            <a:srgbClr val="8F8F8F"/>
          </p15:clr>
        </p15:guide>
        <p15:guide id="2" orient="horz" pos="1025">
          <p15:clr>
            <a:srgbClr val="8F8F8F"/>
          </p15:clr>
        </p15:guide>
        <p15:guide id="3" orient="horz" pos="1079">
          <p15:clr>
            <a:srgbClr val="FF96FF"/>
          </p15:clr>
        </p15:guide>
        <p15:guide id="4" orient="horz" pos="3866">
          <p15:clr>
            <a:srgbClr val="FF96FF"/>
          </p15:clr>
        </p15:guide>
        <p15:guide id="5" pos="453">
          <p15:clr>
            <a:srgbClr val="FF96FF"/>
          </p15:clr>
        </p15:guide>
        <p15:guide id="6" pos="810">
          <p15:clr>
            <a:srgbClr val="FF96FF"/>
          </p15:clr>
        </p15:guide>
        <p15:guide id="7" pos="1036">
          <p15:clr>
            <a:srgbClr val="FF96FF"/>
          </p15:clr>
        </p15:guide>
        <p15:guide id="8" pos="1393">
          <p15:clr>
            <a:srgbClr val="FF96FF"/>
          </p15:clr>
        </p15:guide>
        <p15:guide id="9" pos="1620">
          <p15:clr>
            <a:srgbClr val="FF96FF"/>
          </p15:clr>
        </p15:guide>
        <p15:guide id="10" pos="1976">
          <p15:clr>
            <a:srgbClr val="FF96FF"/>
          </p15:clr>
        </p15:guide>
        <p15:guide id="11" pos="2203">
          <p15:clr>
            <a:srgbClr val="FF96FF"/>
          </p15:clr>
        </p15:guide>
        <p15:guide id="12" pos="2560">
          <p15:clr>
            <a:srgbClr val="FF96FF"/>
          </p15:clr>
        </p15:guide>
        <p15:guide id="13" pos="2786">
          <p15:clr>
            <a:srgbClr val="FF96FF"/>
          </p15:clr>
        </p15:guide>
        <p15:guide id="14" pos="3143">
          <p15:clr>
            <a:srgbClr val="FF96FF"/>
          </p15:clr>
        </p15:guide>
        <p15:guide id="15" pos="3370">
          <p15:clr>
            <a:srgbClr val="FF96FF"/>
          </p15:clr>
        </p15:guide>
        <p15:guide id="16" pos="3726">
          <p15:clr>
            <a:srgbClr val="FF96FF"/>
          </p15:clr>
        </p15:guide>
        <p15:guide id="17" pos="3953">
          <p15:clr>
            <a:srgbClr val="FF96FF"/>
          </p15:clr>
        </p15:guide>
        <p15:guide id="18" pos="4309">
          <p15:clr>
            <a:srgbClr val="FF96FF"/>
          </p15:clr>
        </p15:guide>
        <p15:guide id="19" pos="4536">
          <p15:clr>
            <a:srgbClr val="FF96FF"/>
          </p15:clr>
        </p15:guide>
        <p15:guide id="20" pos="4893">
          <p15:clr>
            <a:srgbClr val="FF96FF"/>
          </p15:clr>
        </p15:guide>
        <p15:guide id="21" pos="5120">
          <p15:clr>
            <a:srgbClr val="FF96FF"/>
          </p15:clr>
        </p15:guide>
        <p15:guide id="22" pos="5476">
          <p15:clr>
            <a:srgbClr val="FF96FF"/>
          </p15:clr>
        </p15:guide>
        <p15:guide id="23" pos="5703">
          <p15:clr>
            <a:srgbClr val="FF96FF"/>
          </p15:clr>
        </p15:guide>
        <p15:guide id="24" pos="6059">
          <p15:clr>
            <a:srgbClr val="FF96FF"/>
          </p15:clr>
        </p15:guide>
        <p15:guide id="25" pos="6286">
          <p15:clr>
            <a:srgbClr val="FF96FF"/>
          </p15:clr>
        </p15:guide>
        <p15:guide id="26" pos="6643">
          <p15:clr>
            <a:srgbClr val="FF96FF"/>
          </p15:clr>
        </p15:guide>
        <p15:guide id="27" pos="6869">
          <p15:clr>
            <a:srgbClr val="FF96FF"/>
          </p15:clr>
        </p15:guide>
        <p15:guide id="28" pos="7226">
          <p15:clr>
            <a:srgbClr val="FF96FF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debar Social Media Layout">
    <p:bg>
      <p:bgPr>
        <a:gradFill>
          <a:gsLst>
            <a:gs pos="60000">
              <a:schemeClr val="accent1"/>
            </a:gs>
            <a:gs pos="86000">
              <a:srgbClr val="1F538F"/>
            </a:gs>
            <a:gs pos="100000">
              <a:schemeClr val="accent3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6A4BFA0-E5C7-13E3-03EC-DC785E3CB14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097200" y="16200"/>
            <a:ext cx="6094800" cy="68728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8CAD62-B326-A257-86A5-C40BD73881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DDEA8E7-5F55-4A60-8EF9-470692FC56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Line top Placeholder 20">
            <a:extLst>
              <a:ext uri="{FF2B5EF4-FFF2-40B4-BE49-F238E27FC236}">
                <a16:creationId xmlns:a16="http://schemas.microsoft.com/office/drawing/2014/main" id="{72D36FB3-7B4E-797E-A42C-8E78112DC0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0" y="0"/>
            <a:ext cx="12193200" cy="36000"/>
          </a:xfrm>
          <a:solidFill>
            <a:srgbClr val="990000"/>
          </a:solidFill>
          <a:ln>
            <a:solidFill>
              <a:srgbClr val="990000">
                <a:alpha val="0"/>
              </a:srgbClr>
            </a:solidFill>
          </a:ln>
        </p:spPr>
        <p:txBody>
          <a:bodyPr/>
          <a:lstStyle>
            <a:lvl1pPr marL="0" indent="0">
              <a:buNone/>
              <a:defRPr sz="600">
                <a:noFill/>
              </a:defRPr>
            </a:lvl1pPr>
            <a:lvl2pPr marL="0" indent="0">
              <a:defRPr sz="600">
                <a:noFill/>
              </a:defRPr>
            </a:lvl2pPr>
            <a:lvl3pPr marL="0" indent="0">
              <a:defRPr sz="600">
                <a:noFill/>
              </a:defRPr>
            </a:lvl3pPr>
            <a:lvl4pPr marL="0" indent="0">
              <a:defRPr sz="600">
                <a:noFill/>
              </a:defRPr>
            </a:lvl4pPr>
            <a:lvl5pPr marL="0" indent="0">
              <a:defRPr sz="600">
                <a:noFill/>
              </a:defRPr>
            </a:lvl5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9" name="Guides" hidden="1">
            <a:extLst>
              <a:ext uri="{FF2B5EF4-FFF2-40B4-BE49-F238E27FC236}">
                <a16:creationId xmlns:a16="http://schemas.microsoft.com/office/drawing/2014/main" id="{17BB443B-C055-B914-A2EB-F51E8E95226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FEF4BC-6E95-E773-0639-620E420EB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8" y="720000"/>
            <a:ext cx="4270375" cy="907188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2D123BC9-B849-5E02-3DDF-B103F55291D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15314" y="2034000"/>
            <a:ext cx="4274200" cy="410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rgbClr val="9EC3E1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9EC3E1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accent3"/>
                </a:solidFill>
              </a:defRPr>
            </a:lvl6pPr>
            <a:lvl7pPr>
              <a:defRPr>
                <a:solidFill>
                  <a:srgbClr val="9EC3E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rgbClr val="9EC3E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4DDE5B-1F2D-F372-3892-57D934C69F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9770"/>
          <a:stretch/>
        </p:blipFill>
        <p:spPr>
          <a:xfrm>
            <a:off x="5219862" y="1101138"/>
            <a:ext cx="2534277" cy="4913784"/>
          </a:xfrm>
          <a:prstGeom prst="rect">
            <a:avLst/>
          </a:prstGeom>
        </p:spPr>
      </p:pic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CEB65B4F-7599-74DF-EBA5-202E26CEB3A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36800" y="2478600"/>
            <a:ext cx="1900800" cy="1900800"/>
          </a:xfrm>
          <a:solidFill>
            <a:schemeClr val="accent6"/>
          </a:solidFill>
        </p:spPr>
        <p:txBody>
          <a:bodyPr tIns="648000" anchor="ctr" anchorCtr="0"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565ECB4D-3B90-B975-5CC9-1D11DD4EF38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610400" y="2478600"/>
            <a:ext cx="1900800" cy="1900800"/>
          </a:xfrm>
          <a:solidFill>
            <a:schemeClr val="accent6"/>
          </a:solidFill>
        </p:spPr>
        <p:txBody>
          <a:bodyPr tIns="648000" anchor="ctr" anchorCtr="0"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C74AAC9F-FD31-5ADB-B824-244A1923756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570475" y="2478600"/>
            <a:ext cx="1900800" cy="1900800"/>
          </a:xfrm>
          <a:solidFill>
            <a:schemeClr val="accent6"/>
          </a:solidFill>
        </p:spPr>
        <p:txBody>
          <a:bodyPr tIns="648000" anchor="ctr" anchorCtr="0"/>
          <a:lstStyle>
            <a:lvl1pPr algn="ctr">
              <a:defRPr/>
            </a:lvl1pPr>
          </a:lstStyle>
          <a:p>
            <a:endParaRPr lang="en-GB"/>
          </a:p>
        </p:txBody>
      </p:sp>
      <p:pic>
        <p:nvPicPr>
          <p:cNvPr id="1061497667" name="Picture 2" descr="{&quot;templafy&quot;:{&quot;id&quot;:&quot;f1f49327-5f0d-4aa4-82e9-6e365de172ae&quot;}}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4600" y="6142849"/>
            <a:ext cx="3337567" cy="722378"/>
          </a:xfrm>
          <a:prstGeom prst="rect">
            <a:avLst/>
          </a:prstGeom>
        </p:spPr>
      </p:pic>
      <p:sp>
        <p:nvSpPr>
          <p:cNvPr id="10" name="Footers" descr="{&quot;templafy&quot;:{&quot;id&quot;:&quot;9134239d-9582-4638-80b8-1c3473a064d2&quot;}}">
            <a:extLst>
              <a:ext uri="{FF2B5EF4-FFF2-40B4-BE49-F238E27FC236}">
                <a16:creationId xmlns:a16="http://schemas.microsoft.com/office/drawing/2014/main" id="{265503E0-3FF2-ED24-34A7-D5D7C348D4A6}"/>
              </a:ext>
            </a:extLst>
          </p:cNvPr>
          <p:cNvSpPr/>
          <p:nvPr userDrawn="1"/>
        </p:nvSpPr>
        <p:spPr>
          <a:xfrm>
            <a:off x="493669" y="6439469"/>
            <a:ext cx="5417531" cy="180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/>
          <a:p>
            <a:pPr lvl="0" algn="l"/>
            <a:r>
              <a:rPr lang="en-GB" sz="800" noProof="0" dirty="0">
                <a:solidFill>
                  <a:schemeClr val="bg1"/>
                </a:solidFill>
              </a:rPr>
              <a:t>Department of Biostatistics, Epidemiology and Informatics  |  Perelman School of Medicine</a:t>
            </a:r>
          </a:p>
        </p:txBody>
      </p:sp>
    </p:spTree>
    <p:extLst>
      <p:ext uri="{BB962C8B-B14F-4D97-AF65-F5344CB8AC3E}">
        <p14:creationId xmlns:p14="http://schemas.microsoft.com/office/powerpoint/2010/main" val="27881323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>
          <p15:clr>
            <a:srgbClr val="8F8F8F"/>
          </p15:clr>
        </p15:guide>
        <p15:guide id="4" orient="horz" pos="3866">
          <p15:clr>
            <a:srgbClr val="FF96FF"/>
          </p15:clr>
        </p15:guide>
        <p15:guide id="5" pos="453">
          <p15:clr>
            <a:srgbClr val="FF96FF"/>
          </p15:clr>
        </p15:guide>
        <p15:guide id="6" pos="810">
          <p15:clr>
            <a:srgbClr val="FF96FF"/>
          </p15:clr>
        </p15:guide>
        <p15:guide id="7" pos="1036">
          <p15:clr>
            <a:srgbClr val="FF96FF"/>
          </p15:clr>
        </p15:guide>
        <p15:guide id="8" pos="1393">
          <p15:clr>
            <a:srgbClr val="FF96FF"/>
          </p15:clr>
        </p15:guide>
        <p15:guide id="9" pos="1620">
          <p15:clr>
            <a:srgbClr val="FF96FF"/>
          </p15:clr>
        </p15:guide>
        <p15:guide id="10" pos="1976">
          <p15:clr>
            <a:srgbClr val="FF96FF"/>
          </p15:clr>
        </p15:guide>
        <p15:guide id="11" pos="2203">
          <p15:clr>
            <a:srgbClr val="FF96FF"/>
          </p15:clr>
        </p15:guide>
        <p15:guide id="12" pos="2560">
          <p15:clr>
            <a:srgbClr val="FF96FF"/>
          </p15:clr>
        </p15:guide>
        <p15:guide id="13" pos="2786">
          <p15:clr>
            <a:srgbClr val="FF96FF"/>
          </p15:clr>
        </p15:guide>
        <p15:guide id="14" pos="3143">
          <p15:clr>
            <a:srgbClr val="FF96FF"/>
          </p15:clr>
        </p15:guide>
        <p15:guide id="15" pos="3370">
          <p15:clr>
            <a:srgbClr val="FF96FF"/>
          </p15:clr>
        </p15:guide>
        <p15:guide id="16" pos="3726">
          <p15:clr>
            <a:srgbClr val="FF96FF"/>
          </p15:clr>
        </p15:guide>
        <p15:guide id="17" pos="3953">
          <p15:clr>
            <a:srgbClr val="FF96FF"/>
          </p15:clr>
        </p15:guide>
        <p15:guide id="18" pos="4309">
          <p15:clr>
            <a:srgbClr val="FF96FF"/>
          </p15:clr>
        </p15:guide>
        <p15:guide id="19" pos="4536">
          <p15:clr>
            <a:srgbClr val="FF96FF"/>
          </p15:clr>
        </p15:guide>
        <p15:guide id="20" pos="4893">
          <p15:clr>
            <a:srgbClr val="FF96FF"/>
          </p15:clr>
        </p15:guide>
        <p15:guide id="21" pos="5120">
          <p15:clr>
            <a:srgbClr val="FF96FF"/>
          </p15:clr>
        </p15:guide>
        <p15:guide id="22" pos="5476">
          <p15:clr>
            <a:srgbClr val="FF96FF"/>
          </p15:clr>
        </p15:guide>
        <p15:guide id="23" pos="5703">
          <p15:clr>
            <a:srgbClr val="FF96FF"/>
          </p15:clr>
        </p15:guide>
        <p15:guide id="24" pos="6059">
          <p15:clr>
            <a:srgbClr val="FF96FF"/>
          </p15:clr>
        </p15:guide>
        <p15:guide id="25" pos="6286">
          <p15:clr>
            <a:srgbClr val="FF96FF"/>
          </p15:clr>
        </p15:guide>
        <p15:guide id="26" pos="6643">
          <p15:clr>
            <a:srgbClr val="FF96FF"/>
          </p15:clr>
        </p15:guide>
        <p15:guide id="27" pos="6869">
          <p15:clr>
            <a:srgbClr val="FF96FF"/>
          </p15:clr>
        </p15:guide>
        <p15:guide id="28" pos="7226">
          <p15:clr>
            <a:srgbClr val="FF96FF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cial Media St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9D521-54AE-CE7E-18FE-2D6C7C07D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Guides" hidden="1">
            <a:extLst>
              <a:ext uri="{FF2B5EF4-FFF2-40B4-BE49-F238E27FC236}">
                <a16:creationId xmlns:a16="http://schemas.microsoft.com/office/drawing/2014/main" id="{95AE1F39-3E8B-13F8-1D88-1282DD9F4188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89AD0377-EEF4-2BE2-7A2F-129C1089A4BB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868151" y="3463200"/>
            <a:ext cx="2667600" cy="2667600"/>
          </a:xfrm>
          <a:solidFill>
            <a:schemeClr val="accent6"/>
          </a:solidFill>
        </p:spPr>
        <p:txBody>
          <a:bodyPr tIns="648000" anchor="ctr" anchorCtr="0"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F15F2C-F25B-7919-7155-CF3E6B955963}"/>
              </a:ext>
            </a:extLst>
          </p:cNvPr>
          <p:cNvSpPr/>
          <p:nvPr userDrawn="1"/>
        </p:nvSpPr>
        <p:spPr>
          <a:xfrm>
            <a:off x="3875404" y="2742753"/>
            <a:ext cx="2412998" cy="7200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>
              <a:lnSpc>
                <a:spcPct val="90000"/>
              </a:lnSpc>
            </a:pPr>
            <a:endParaRPr lang="en-US" sz="1600" noProof="0" dirty="0" err="1">
              <a:latin typeface="+mj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9462A8-BA13-5816-CC98-AE8BB418785C}"/>
              </a:ext>
            </a:extLst>
          </p:cNvPr>
          <p:cNvSpPr/>
          <p:nvPr userDrawn="1"/>
        </p:nvSpPr>
        <p:spPr>
          <a:xfrm>
            <a:off x="6455926" y="2742753"/>
            <a:ext cx="2412998" cy="720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>
              <a:lnSpc>
                <a:spcPct val="90000"/>
              </a:lnSpc>
            </a:pPr>
            <a:endParaRPr lang="en-US" sz="1600" noProof="0" dirty="0" err="1">
              <a:latin typeface="+mj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21D1A5-EF12-E62C-AC4E-BE6CA3AB39B5}"/>
              </a:ext>
            </a:extLst>
          </p:cNvPr>
          <p:cNvSpPr/>
          <p:nvPr userDrawn="1"/>
        </p:nvSpPr>
        <p:spPr>
          <a:xfrm>
            <a:off x="9053513" y="2742753"/>
            <a:ext cx="2437413" cy="7200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>
              <a:lnSpc>
                <a:spcPct val="90000"/>
              </a:lnSpc>
            </a:pPr>
            <a:endParaRPr lang="en-US" sz="1600" noProof="0" dirty="0" err="1">
              <a:latin typeface="+mj-lt"/>
            </a:endParaRPr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309FF903-CC38-4C37-5750-8228E5B698D9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3875903" y="3589200"/>
            <a:ext cx="2412000" cy="2412000"/>
          </a:xfrm>
          <a:solidFill>
            <a:schemeClr val="accent6"/>
          </a:solidFill>
        </p:spPr>
        <p:txBody>
          <a:bodyPr tIns="648000" anchor="ctr" anchorCtr="0"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5AFC5333-4349-556A-AA4C-8264633D8826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6456425" y="3589200"/>
            <a:ext cx="2412000" cy="2412000"/>
          </a:xfrm>
          <a:solidFill>
            <a:schemeClr val="accent6"/>
          </a:solidFill>
        </p:spPr>
        <p:txBody>
          <a:bodyPr tIns="648000" anchor="ctr" anchorCtr="0"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76FE539F-EA02-11A6-24A3-64094D6D449E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9066219" y="3589200"/>
            <a:ext cx="2412000" cy="2412000"/>
          </a:xfrm>
          <a:solidFill>
            <a:schemeClr val="accent6"/>
          </a:solidFill>
        </p:spPr>
        <p:txBody>
          <a:bodyPr tIns="648000" anchor="ctr" anchorCtr="0"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0812D6A1-9301-DA4C-0FE8-A2FA9AC562D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875903" y="1710000"/>
            <a:ext cx="2412000" cy="903600"/>
          </a:xfrm>
        </p:spPr>
        <p:txBody>
          <a:bodyPr>
            <a:noAutofit/>
          </a:bodyPr>
          <a:lstStyle>
            <a:lvl1pPr algn="ctr">
              <a:defRPr sz="6000" cap="none" baseline="0">
                <a:solidFill>
                  <a:srgbClr val="9EC3E1"/>
                </a:solidFill>
              </a:defRPr>
            </a:lvl1pPr>
          </a:lstStyle>
          <a:p>
            <a:pPr lvl="0"/>
            <a:r>
              <a:rPr lang="en-US" dirty="0"/>
              <a:t>10%</a:t>
            </a:r>
            <a:endParaRPr lang="en-GB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1A5EDA48-C466-DD48-83BE-B58C6F8C2FE1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456425" y="1710000"/>
            <a:ext cx="2412000" cy="903600"/>
          </a:xfrm>
        </p:spPr>
        <p:txBody>
          <a:bodyPr>
            <a:noAutofit/>
          </a:bodyPr>
          <a:lstStyle>
            <a:lvl1pPr algn="ctr">
              <a:defRPr sz="6000" cap="none" baseline="0">
                <a:solidFill>
                  <a:srgbClr val="9EC3E1"/>
                </a:solidFill>
              </a:defRPr>
            </a:lvl1pPr>
          </a:lstStyle>
          <a:p>
            <a:pPr lvl="0"/>
            <a:r>
              <a:rPr lang="en-US" dirty="0"/>
              <a:t>10%</a:t>
            </a:r>
            <a:endParaRPr lang="en-GB" dirty="0"/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C7BD399E-3BDD-357D-3173-CEF24905CB9E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66219" y="1710000"/>
            <a:ext cx="2412000" cy="903600"/>
          </a:xfrm>
        </p:spPr>
        <p:txBody>
          <a:bodyPr>
            <a:noAutofit/>
          </a:bodyPr>
          <a:lstStyle>
            <a:lvl1pPr algn="ctr">
              <a:defRPr sz="6000" cap="none" baseline="0">
                <a:solidFill>
                  <a:srgbClr val="9EC3E1"/>
                </a:solidFill>
              </a:defRPr>
            </a:lvl1pPr>
          </a:lstStyle>
          <a:p>
            <a:pPr lvl="0"/>
            <a:r>
              <a:rPr lang="en-US" dirty="0"/>
              <a:t>10%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D63E4F2-A49E-1CAC-AD88-6A5278BE8C8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64000" y="2908393"/>
            <a:ext cx="2030400" cy="38880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cap="all" spc="180">
                <a:solidFill>
                  <a:schemeClr val="bg1"/>
                </a:solidFill>
                <a:latin typeface="+mj-lt"/>
              </a:defRPr>
            </a:lvl1pPr>
            <a:lvl2pPr mar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  <a:defRPr sz="1400" b="1" cap="all" spc="180">
                <a:solidFill>
                  <a:schemeClr val="bg1"/>
                </a:solidFill>
                <a:latin typeface="+mj-lt"/>
              </a:defRPr>
            </a:lvl2pPr>
            <a:lvl3pPr mar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  <a:defRPr sz="1400" b="1" cap="all" spc="180">
                <a:solidFill>
                  <a:schemeClr val="bg1"/>
                </a:solidFill>
                <a:latin typeface="+mj-lt"/>
              </a:defRPr>
            </a:lvl3pPr>
            <a:lvl4pPr mar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  <a:defRPr sz="1400" b="1" cap="all" spc="180">
                <a:solidFill>
                  <a:schemeClr val="bg1"/>
                </a:solidFill>
                <a:latin typeface="+mj-lt"/>
              </a:defRPr>
            </a:lvl4pPr>
            <a:lvl5pPr mar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cap="all" spc="180">
                <a:solidFill>
                  <a:schemeClr val="bg1"/>
                </a:solidFill>
                <a:latin typeface="+mj-lt"/>
              </a:defRPr>
            </a:lvl5pPr>
            <a:lvl6pPr mar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cap="all" spc="180">
                <a:solidFill>
                  <a:schemeClr val="bg1"/>
                </a:solidFill>
                <a:latin typeface="+mj-lt"/>
              </a:defRPr>
            </a:lvl6pPr>
            <a:lvl7pPr mar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cap="all" spc="180">
                <a:solidFill>
                  <a:schemeClr val="bg1"/>
                </a:solidFill>
                <a:latin typeface="+mj-lt"/>
              </a:defRPr>
            </a:lvl7pPr>
            <a:lvl8pPr mar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cap="all" spc="180">
                <a:solidFill>
                  <a:schemeClr val="bg1"/>
                </a:solidFill>
                <a:latin typeface="+mj-lt"/>
              </a:defRPr>
            </a:lvl8pPr>
            <a:lvl9pPr mar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cap="all" spc="18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Title Here</a:t>
            </a:r>
            <a:endParaRPr lang="en-GB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215F6F11-90AC-E501-9C5A-58F94185AE5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47225" y="2908393"/>
            <a:ext cx="2030400" cy="38880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cap="all" spc="180">
                <a:solidFill>
                  <a:schemeClr val="bg1"/>
                </a:solidFill>
                <a:latin typeface="+mj-lt"/>
              </a:defRPr>
            </a:lvl1pPr>
            <a:lvl2pPr mar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  <a:defRPr sz="1400" b="1" cap="all" spc="180">
                <a:solidFill>
                  <a:schemeClr val="bg1"/>
                </a:solidFill>
                <a:latin typeface="+mj-lt"/>
              </a:defRPr>
            </a:lvl2pPr>
            <a:lvl3pPr mar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  <a:defRPr sz="1400" b="1" cap="all" spc="180">
                <a:solidFill>
                  <a:schemeClr val="bg1"/>
                </a:solidFill>
                <a:latin typeface="+mj-lt"/>
              </a:defRPr>
            </a:lvl3pPr>
            <a:lvl4pPr mar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  <a:defRPr sz="1400" b="1" cap="all" spc="180">
                <a:solidFill>
                  <a:schemeClr val="bg1"/>
                </a:solidFill>
                <a:latin typeface="+mj-lt"/>
              </a:defRPr>
            </a:lvl4pPr>
            <a:lvl5pPr mar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cap="all" spc="180">
                <a:solidFill>
                  <a:schemeClr val="bg1"/>
                </a:solidFill>
                <a:latin typeface="+mj-lt"/>
              </a:defRPr>
            </a:lvl5pPr>
            <a:lvl6pPr mar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cap="all" spc="180">
                <a:solidFill>
                  <a:schemeClr val="bg1"/>
                </a:solidFill>
                <a:latin typeface="+mj-lt"/>
              </a:defRPr>
            </a:lvl6pPr>
            <a:lvl7pPr mar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cap="all" spc="180">
                <a:solidFill>
                  <a:schemeClr val="bg1"/>
                </a:solidFill>
                <a:latin typeface="+mj-lt"/>
              </a:defRPr>
            </a:lvl7pPr>
            <a:lvl8pPr mar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cap="all" spc="180">
                <a:solidFill>
                  <a:schemeClr val="bg1"/>
                </a:solidFill>
                <a:latin typeface="+mj-lt"/>
              </a:defRPr>
            </a:lvl8pPr>
            <a:lvl9pPr mar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cap="all" spc="18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Title Here</a:t>
            </a:r>
            <a:endParaRPr lang="en-GB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61049E31-3DE3-F475-AAC8-ED15887EDC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257019" y="2908393"/>
            <a:ext cx="2030400" cy="38880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cap="all" spc="180">
                <a:solidFill>
                  <a:schemeClr val="bg1"/>
                </a:solidFill>
                <a:latin typeface="+mj-lt"/>
              </a:defRPr>
            </a:lvl1pPr>
            <a:lvl2pPr mar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  <a:defRPr sz="1400" b="1" cap="all" spc="180">
                <a:solidFill>
                  <a:schemeClr val="bg1"/>
                </a:solidFill>
                <a:latin typeface="+mj-lt"/>
              </a:defRPr>
            </a:lvl2pPr>
            <a:lvl3pPr mar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  <a:defRPr sz="1400" b="1" cap="all" spc="180">
                <a:solidFill>
                  <a:schemeClr val="bg1"/>
                </a:solidFill>
                <a:latin typeface="+mj-lt"/>
              </a:defRPr>
            </a:lvl3pPr>
            <a:lvl4pPr mar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  <a:defRPr sz="1400" b="1" cap="all" spc="180">
                <a:solidFill>
                  <a:schemeClr val="bg1"/>
                </a:solidFill>
                <a:latin typeface="+mj-lt"/>
              </a:defRPr>
            </a:lvl4pPr>
            <a:lvl5pPr mar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cap="all" spc="180">
                <a:solidFill>
                  <a:schemeClr val="bg1"/>
                </a:solidFill>
                <a:latin typeface="+mj-lt"/>
              </a:defRPr>
            </a:lvl5pPr>
            <a:lvl6pPr mar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cap="all" spc="180">
                <a:solidFill>
                  <a:schemeClr val="bg1"/>
                </a:solidFill>
                <a:latin typeface="+mj-lt"/>
              </a:defRPr>
            </a:lvl6pPr>
            <a:lvl7pPr mar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cap="all" spc="180">
                <a:solidFill>
                  <a:schemeClr val="bg1"/>
                </a:solidFill>
                <a:latin typeface="+mj-lt"/>
              </a:defRPr>
            </a:lvl7pPr>
            <a:lvl8pPr mar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cap="all" spc="180">
                <a:solidFill>
                  <a:schemeClr val="bg1"/>
                </a:solidFill>
                <a:latin typeface="+mj-lt"/>
              </a:defRPr>
            </a:lvl8pPr>
            <a:lvl9pPr mar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cap="all" spc="18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Title Here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26854C-0F3F-4897-A932-6F26009462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9770" b="24590"/>
          <a:stretch/>
        </p:blipFill>
        <p:spPr>
          <a:xfrm>
            <a:off x="339903" y="1412777"/>
            <a:ext cx="3724097" cy="544522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973881-E9DC-02D7-5B94-370C418630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DEA8E7-5F55-4A60-8EF9-470692FC5635}" type="slidenum">
              <a:rPr lang="en-US" noProof="0" smtClean="0"/>
              <a:pPr/>
              <a:t>‹#›</a:t>
            </a:fld>
            <a:endParaRPr lang="en-US" noProof="0"/>
          </a:p>
        </p:txBody>
      </p:sp>
      <p:pic>
        <p:nvPicPr>
          <p:cNvPr id="1090884136" name="Picture 2" descr="{&quot;templafy&quot;:{&quot;id&quot;:&quot;f1230608-e9a1-4999-aa09-33e9a7ba37e7&quot;}}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4600" y="6142849"/>
            <a:ext cx="3337567" cy="72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5846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>
          <p15:clr>
            <a:srgbClr val="8F8F8F"/>
          </p15:clr>
        </p15:guide>
        <p15:guide id="3" orient="horz" pos="1071">
          <p15:clr>
            <a:srgbClr val="FF96FF"/>
          </p15:clr>
        </p15:guide>
        <p15:guide id="4" orient="horz" pos="3866">
          <p15:clr>
            <a:srgbClr val="FF96FF"/>
          </p15:clr>
        </p15:guide>
        <p15:guide id="5" pos="453">
          <p15:clr>
            <a:srgbClr val="FF96FF"/>
          </p15:clr>
        </p15:guide>
        <p15:guide id="6" pos="810">
          <p15:clr>
            <a:srgbClr val="FF96FF"/>
          </p15:clr>
        </p15:guide>
        <p15:guide id="7" pos="1036">
          <p15:clr>
            <a:srgbClr val="FF96FF"/>
          </p15:clr>
        </p15:guide>
        <p15:guide id="8" pos="1393">
          <p15:clr>
            <a:srgbClr val="FF96FF"/>
          </p15:clr>
        </p15:guide>
        <p15:guide id="9" pos="1620">
          <p15:clr>
            <a:srgbClr val="FF96FF"/>
          </p15:clr>
        </p15:guide>
        <p15:guide id="10" pos="1976">
          <p15:clr>
            <a:srgbClr val="FF96FF"/>
          </p15:clr>
        </p15:guide>
        <p15:guide id="11" pos="2203">
          <p15:clr>
            <a:srgbClr val="FF96FF"/>
          </p15:clr>
        </p15:guide>
        <p15:guide id="12" pos="2560">
          <p15:clr>
            <a:srgbClr val="FF96FF"/>
          </p15:clr>
        </p15:guide>
        <p15:guide id="13" pos="2786">
          <p15:clr>
            <a:srgbClr val="FF96FF"/>
          </p15:clr>
        </p15:guide>
        <p15:guide id="14" pos="3143">
          <p15:clr>
            <a:srgbClr val="FF96FF"/>
          </p15:clr>
        </p15:guide>
        <p15:guide id="15" pos="3370">
          <p15:clr>
            <a:srgbClr val="FF96FF"/>
          </p15:clr>
        </p15:guide>
        <p15:guide id="16" pos="3726">
          <p15:clr>
            <a:srgbClr val="FF96FF"/>
          </p15:clr>
        </p15:guide>
        <p15:guide id="17" pos="3953">
          <p15:clr>
            <a:srgbClr val="FF96FF"/>
          </p15:clr>
        </p15:guide>
        <p15:guide id="18" pos="4309">
          <p15:clr>
            <a:srgbClr val="FF96FF"/>
          </p15:clr>
        </p15:guide>
        <p15:guide id="19" pos="4536">
          <p15:clr>
            <a:srgbClr val="FF96FF"/>
          </p15:clr>
        </p15:guide>
        <p15:guide id="20" pos="4893">
          <p15:clr>
            <a:srgbClr val="FF96FF"/>
          </p15:clr>
        </p15:guide>
        <p15:guide id="21" pos="5120">
          <p15:clr>
            <a:srgbClr val="FF96FF"/>
          </p15:clr>
        </p15:guide>
        <p15:guide id="22" pos="5476">
          <p15:clr>
            <a:srgbClr val="FF96FF"/>
          </p15:clr>
        </p15:guide>
        <p15:guide id="23" pos="5703">
          <p15:clr>
            <a:srgbClr val="FF96FF"/>
          </p15:clr>
        </p15:guide>
        <p15:guide id="24" pos="6059">
          <p15:clr>
            <a:srgbClr val="FF96FF"/>
          </p15:clr>
        </p15:guide>
        <p15:guide id="25" pos="6286">
          <p15:clr>
            <a:srgbClr val="FF96FF"/>
          </p15:clr>
        </p15:guide>
        <p15:guide id="26" pos="6643">
          <p15:clr>
            <a:srgbClr val="FF96FF"/>
          </p15:clr>
        </p15:guide>
        <p15:guide id="27" pos="6869">
          <p15:clr>
            <a:srgbClr val="FF96FF"/>
          </p15:clr>
        </p15:guide>
        <p15:guide id="28" pos="7226">
          <p15:clr>
            <a:srgbClr val="FF96FF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Scre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39BC6B9-FA66-9AE8-AABC-E48AC435200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45805" y="1854992"/>
            <a:ext cx="1879200" cy="4060800"/>
          </a:xfrm>
          <a:solidFill>
            <a:schemeClr val="accent6"/>
          </a:solidFill>
        </p:spPr>
        <p:txBody>
          <a:bodyPr tIns="648000" anchor="ctr" anchorCtr="0"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11D87860-7BDA-6ACF-8AD2-853F44125DA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453733" y="1854992"/>
            <a:ext cx="1879200" cy="4060800"/>
          </a:xfrm>
          <a:solidFill>
            <a:schemeClr val="accent6"/>
          </a:solidFill>
        </p:spPr>
        <p:txBody>
          <a:bodyPr tIns="648000" anchor="ctr" anchorCtr="0"/>
          <a:lstStyle>
            <a:lvl1pPr algn="ctr">
              <a:defRPr/>
            </a:lvl1pPr>
          </a:lstStyle>
          <a:p>
            <a:endParaRPr lang="en-GB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7BB32CB-B29F-4116-9105-192016E060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74" t="-1316" r="-5903" b="1316"/>
          <a:stretch/>
        </p:blipFill>
        <p:spPr>
          <a:xfrm>
            <a:off x="4218695" y="1484783"/>
            <a:ext cx="2591760" cy="4652492"/>
          </a:xfrm>
          <a:prstGeom prst="rect">
            <a:avLst/>
          </a:prstGeom>
          <a:effectLst>
            <a:reflection blurRad="39573" stA="28000" endPos="4000" dist="50800" dir="5400000" sy="-100000" algn="bl" rotWithShape="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49D521-54AE-CE7E-18FE-2D6C7C07D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973881-E9DC-02D7-5B94-370C418630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DEA8E7-5F55-4A60-8EF9-470692FC5635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5" name="Guides" hidden="1">
            <a:extLst>
              <a:ext uri="{FF2B5EF4-FFF2-40B4-BE49-F238E27FC236}">
                <a16:creationId xmlns:a16="http://schemas.microsoft.com/office/drawing/2014/main" id="{95AE1F39-3E8B-13F8-1D88-1282DD9F4188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6E9A944-309A-4232-553F-22C9A93B0B4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20000" y="1713599"/>
            <a:ext cx="3498695" cy="44243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EE0956-AB5F-AC03-EAB3-36441D8851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74" t="-1316" r="-5903" b="1316"/>
          <a:stretch/>
        </p:blipFill>
        <p:spPr>
          <a:xfrm>
            <a:off x="9125433" y="1492098"/>
            <a:ext cx="2591760" cy="4652492"/>
          </a:xfrm>
          <a:prstGeom prst="rect">
            <a:avLst/>
          </a:prstGeom>
          <a:effectLst>
            <a:reflection blurRad="39573" stA="28000" endPos="4000" dist="50800" dir="5400000" sy="-100000" algn="bl" rotWithShape="0"/>
          </a:effectLst>
        </p:spPr>
      </p:pic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17DACB36-D4E1-F498-4226-F130DA4F5BC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000364" y="1854992"/>
            <a:ext cx="1879200" cy="4060800"/>
          </a:xfrm>
          <a:solidFill>
            <a:schemeClr val="accent6"/>
          </a:solidFill>
        </p:spPr>
        <p:txBody>
          <a:bodyPr tIns="648000" anchor="ctr" anchorCtr="0"/>
          <a:lstStyle>
            <a:lvl1pPr algn="ctr">
              <a:defRPr/>
            </a:lvl1pPr>
          </a:lstStyle>
          <a:p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605CA00-36D2-E3AA-8BE8-1E472C3C45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74" t="-1316" r="-5903" b="1316"/>
          <a:stretch/>
        </p:blipFill>
        <p:spPr>
          <a:xfrm>
            <a:off x="6672064" y="1484783"/>
            <a:ext cx="2591760" cy="4652492"/>
          </a:xfrm>
          <a:prstGeom prst="rect">
            <a:avLst/>
          </a:prstGeom>
          <a:effectLst>
            <a:reflection blurRad="39573" stA="28000" endPos="4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564246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>
          <p15:clr>
            <a:srgbClr val="8F8F8F"/>
          </p15:clr>
        </p15:guide>
        <p15:guide id="4" orient="horz" pos="3866">
          <p15:clr>
            <a:srgbClr val="FF96FF"/>
          </p15:clr>
        </p15:guide>
        <p15:guide id="5" pos="453">
          <p15:clr>
            <a:srgbClr val="FF96FF"/>
          </p15:clr>
        </p15:guide>
        <p15:guide id="6" pos="810">
          <p15:clr>
            <a:srgbClr val="FF96FF"/>
          </p15:clr>
        </p15:guide>
        <p15:guide id="7" pos="1036">
          <p15:clr>
            <a:srgbClr val="FF96FF"/>
          </p15:clr>
        </p15:guide>
        <p15:guide id="8" pos="1393">
          <p15:clr>
            <a:srgbClr val="FF96FF"/>
          </p15:clr>
        </p15:guide>
        <p15:guide id="9" pos="1620">
          <p15:clr>
            <a:srgbClr val="FF96FF"/>
          </p15:clr>
        </p15:guide>
        <p15:guide id="10" pos="1976">
          <p15:clr>
            <a:srgbClr val="FF96FF"/>
          </p15:clr>
        </p15:guide>
        <p15:guide id="11" pos="2203">
          <p15:clr>
            <a:srgbClr val="FF96FF"/>
          </p15:clr>
        </p15:guide>
        <p15:guide id="12" pos="2560">
          <p15:clr>
            <a:srgbClr val="FF96FF"/>
          </p15:clr>
        </p15:guide>
        <p15:guide id="13" pos="2786">
          <p15:clr>
            <a:srgbClr val="FF96FF"/>
          </p15:clr>
        </p15:guide>
        <p15:guide id="14" pos="3143">
          <p15:clr>
            <a:srgbClr val="FF96FF"/>
          </p15:clr>
        </p15:guide>
        <p15:guide id="15" pos="3370">
          <p15:clr>
            <a:srgbClr val="FF96FF"/>
          </p15:clr>
        </p15:guide>
        <p15:guide id="16" pos="3726">
          <p15:clr>
            <a:srgbClr val="FF96FF"/>
          </p15:clr>
        </p15:guide>
        <p15:guide id="17" pos="3953">
          <p15:clr>
            <a:srgbClr val="FF96FF"/>
          </p15:clr>
        </p15:guide>
        <p15:guide id="18" pos="4309">
          <p15:clr>
            <a:srgbClr val="FF96FF"/>
          </p15:clr>
        </p15:guide>
        <p15:guide id="19" pos="4536">
          <p15:clr>
            <a:srgbClr val="FF96FF"/>
          </p15:clr>
        </p15:guide>
        <p15:guide id="20" pos="4893">
          <p15:clr>
            <a:srgbClr val="FF96FF"/>
          </p15:clr>
        </p15:guide>
        <p15:guide id="21" pos="5120">
          <p15:clr>
            <a:srgbClr val="FF96FF"/>
          </p15:clr>
        </p15:guide>
        <p15:guide id="22" pos="5476">
          <p15:clr>
            <a:srgbClr val="FF96FF"/>
          </p15:clr>
        </p15:guide>
        <p15:guide id="23" pos="5703">
          <p15:clr>
            <a:srgbClr val="FF96FF"/>
          </p15:clr>
        </p15:guide>
        <p15:guide id="24" pos="6059">
          <p15:clr>
            <a:srgbClr val="FF96FF"/>
          </p15:clr>
        </p15:guide>
        <p15:guide id="25" pos="6286">
          <p15:clr>
            <a:srgbClr val="FF96FF"/>
          </p15:clr>
        </p15:guide>
        <p15:guide id="26" pos="6643">
          <p15:clr>
            <a:srgbClr val="FF96FF"/>
          </p15:clr>
        </p15:guide>
        <p15:guide id="27" pos="6869">
          <p15:clr>
            <a:srgbClr val="FF96FF"/>
          </p15:clr>
        </p15:guide>
        <p15:guide id="28" pos="7226">
          <p15:clr>
            <a:srgbClr val="FF96FF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ces">
    <p:bg>
      <p:bgPr>
        <a:gradFill>
          <a:gsLst>
            <a:gs pos="60000">
              <a:schemeClr val="accent1"/>
            </a:gs>
            <a:gs pos="86000">
              <a:srgbClr val="1F538F"/>
            </a:gs>
            <a:gs pos="100000">
              <a:schemeClr val="accent3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6A4BFA0-E5C7-13E3-03EC-DC785E3CB14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097200" y="16200"/>
            <a:ext cx="6094800" cy="68728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9147874-D641-36E1-03C9-5414641E949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6" b="2096"/>
          <a:stretch/>
        </p:blipFill>
        <p:spPr>
          <a:xfrm>
            <a:off x="4351531" y="1764050"/>
            <a:ext cx="7251700" cy="4077222"/>
          </a:xfrm>
          <a:prstGeom prst="rect">
            <a:avLst/>
          </a:prstGeom>
          <a:effectLst>
            <a:reflection blurRad="6350" stA="50000" endA="300" endPos="7000" dir="5400000" sy="-100000" algn="bl" rotWithShape="0"/>
          </a:effectLst>
        </p:spPr>
      </p:pic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CEB65B4F-7599-74DF-EBA5-202E26CEB3A0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5210176" y="2034000"/>
            <a:ext cx="5608678" cy="3341275"/>
          </a:xfrm>
          <a:solidFill>
            <a:schemeClr val="accent6"/>
          </a:solidFill>
        </p:spPr>
        <p:txBody>
          <a:bodyPr tIns="648000" anchor="ctr" anchorCtr="0"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8CAD62-B326-A257-86A5-C40BD73881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DDEA8E7-5F55-4A60-8EF9-470692FC56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Line top Placeholder 20">
            <a:extLst>
              <a:ext uri="{FF2B5EF4-FFF2-40B4-BE49-F238E27FC236}">
                <a16:creationId xmlns:a16="http://schemas.microsoft.com/office/drawing/2014/main" id="{72D36FB3-7B4E-797E-A42C-8E78112DC0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0" y="0"/>
            <a:ext cx="12193200" cy="36000"/>
          </a:xfrm>
          <a:solidFill>
            <a:srgbClr val="990000"/>
          </a:solidFill>
          <a:ln>
            <a:solidFill>
              <a:srgbClr val="990000">
                <a:alpha val="0"/>
              </a:srgbClr>
            </a:solidFill>
          </a:ln>
        </p:spPr>
        <p:txBody>
          <a:bodyPr/>
          <a:lstStyle>
            <a:lvl1pPr marL="0" indent="0">
              <a:buNone/>
              <a:defRPr sz="600">
                <a:noFill/>
              </a:defRPr>
            </a:lvl1pPr>
            <a:lvl2pPr marL="0" indent="0">
              <a:defRPr sz="600">
                <a:noFill/>
              </a:defRPr>
            </a:lvl2pPr>
            <a:lvl3pPr marL="0" indent="0">
              <a:defRPr sz="600">
                <a:noFill/>
              </a:defRPr>
            </a:lvl3pPr>
            <a:lvl4pPr marL="0" indent="0">
              <a:defRPr sz="600">
                <a:noFill/>
              </a:defRPr>
            </a:lvl4pPr>
            <a:lvl5pPr marL="0" indent="0">
              <a:defRPr sz="600">
                <a:noFill/>
              </a:defRPr>
            </a:lvl5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9" name="Guides" hidden="1">
            <a:extLst>
              <a:ext uri="{FF2B5EF4-FFF2-40B4-BE49-F238E27FC236}">
                <a16:creationId xmlns:a16="http://schemas.microsoft.com/office/drawing/2014/main" id="{17BB443B-C055-B914-A2EB-F51E8E95226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FEF4BC-6E95-E773-0639-620E420EB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8" y="720000"/>
            <a:ext cx="4270375" cy="907188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2D123BC9-B849-5E02-3DDF-B103F55291D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15314" y="2034000"/>
            <a:ext cx="4274200" cy="410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rgbClr val="9EC3E1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9EC3E1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accent3"/>
                </a:solidFill>
              </a:defRPr>
            </a:lvl6pPr>
            <a:lvl7pPr>
              <a:defRPr>
                <a:solidFill>
                  <a:srgbClr val="9EC3E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rgbClr val="9EC3E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D1D222DE-C8E6-D25C-E6F2-0624A2B9EC69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10220325" y="3143249"/>
            <a:ext cx="1355726" cy="2936875"/>
          </a:xfrm>
          <a:solidFill>
            <a:schemeClr val="accent6"/>
          </a:solidFill>
        </p:spPr>
        <p:txBody>
          <a:bodyPr tIns="648000" anchor="ctr" anchorCtr="0"/>
          <a:lstStyle>
            <a:lvl1pPr algn="ctr">
              <a:defRPr/>
            </a:lvl1pPr>
          </a:lstStyle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AB84BED-AAA1-1FE1-26B0-C3711E7D65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74" t="-1316" r="-5903" b="1316"/>
          <a:stretch/>
        </p:blipFill>
        <p:spPr>
          <a:xfrm>
            <a:off x="9980535" y="2869499"/>
            <a:ext cx="1876105" cy="3367813"/>
          </a:xfrm>
          <a:prstGeom prst="rect">
            <a:avLst/>
          </a:prstGeom>
          <a:effectLst>
            <a:reflection blurRad="39573" stA="28000" endPos="4000" dist="50800" dir="5400000" sy="-100000" algn="bl" rotWithShape="0"/>
          </a:effectLst>
        </p:spPr>
      </p:pic>
      <p:pic>
        <p:nvPicPr>
          <p:cNvPr id="498246361" name="Picture 2" descr="{&quot;templafy&quot;:{&quot;id&quot;:&quot;a25682f3-7f2a-4afb-8794-81ba99d24da5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4600" y="6142849"/>
            <a:ext cx="3337567" cy="722378"/>
          </a:xfrm>
          <a:prstGeom prst="rect">
            <a:avLst/>
          </a:prstGeom>
        </p:spPr>
      </p:pic>
      <p:sp>
        <p:nvSpPr>
          <p:cNvPr id="12" name="Footers" descr="{&quot;templafy&quot;:{&quot;id&quot;:&quot;d29b1644-418d-4647-978b-61158c3a43ef&quot;}}">
            <a:extLst>
              <a:ext uri="{FF2B5EF4-FFF2-40B4-BE49-F238E27FC236}">
                <a16:creationId xmlns:a16="http://schemas.microsoft.com/office/drawing/2014/main" id="{659BA62A-A8BE-FA03-5F36-97B41E501250}"/>
              </a:ext>
            </a:extLst>
          </p:cNvPr>
          <p:cNvSpPr/>
          <p:nvPr userDrawn="1"/>
        </p:nvSpPr>
        <p:spPr>
          <a:xfrm>
            <a:off x="493669" y="6439469"/>
            <a:ext cx="5417531" cy="180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/>
          <a:p>
            <a:pPr lvl="0" algn="l"/>
            <a:r>
              <a:rPr lang="en-GB" sz="800" noProof="0" dirty="0">
                <a:solidFill>
                  <a:schemeClr val="bg1"/>
                </a:solidFill>
              </a:rPr>
              <a:t>Department of Biostatistics, Epidemiology and Informatics  |  Perelman School of Medicine</a:t>
            </a:r>
          </a:p>
        </p:txBody>
      </p:sp>
    </p:spTree>
    <p:extLst>
      <p:ext uri="{BB962C8B-B14F-4D97-AF65-F5344CB8AC3E}">
        <p14:creationId xmlns:p14="http://schemas.microsoft.com/office/powerpoint/2010/main" val="2453574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>
          <p15:clr>
            <a:srgbClr val="8F8F8F"/>
          </p15:clr>
        </p15:guide>
        <p15:guide id="4" orient="horz" pos="3866">
          <p15:clr>
            <a:srgbClr val="FF96FF"/>
          </p15:clr>
        </p15:guide>
        <p15:guide id="5" pos="453">
          <p15:clr>
            <a:srgbClr val="FF96FF"/>
          </p15:clr>
        </p15:guide>
        <p15:guide id="6" pos="810">
          <p15:clr>
            <a:srgbClr val="FF96FF"/>
          </p15:clr>
        </p15:guide>
        <p15:guide id="7" pos="1036">
          <p15:clr>
            <a:srgbClr val="FF96FF"/>
          </p15:clr>
        </p15:guide>
        <p15:guide id="8" pos="1393">
          <p15:clr>
            <a:srgbClr val="FF96FF"/>
          </p15:clr>
        </p15:guide>
        <p15:guide id="9" pos="1620">
          <p15:clr>
            <a:srgbClr val="FF96FF"/>
          </p15:clr>
        </p15:guide>
        <p15:guide id="10" pos="1976">
          <p15:clr>
            <a:srgbClr val="FF96FF"/>
          </p15:clr>
        </p15:guide>
        <p15:guide id="11" pos="2203">
          <p15:clr>
            <a:srgbClr val="FF96FF"/>
          </p15:clr>
        </p15:guide>
        <p15:guide id="12" pos="2560">
          <p15:clr>
            <a:srgbClr val="FF96FF"/>
          </p15:clr>
        </p15:guide>
        <p15:guide id="13" pos="2786">
          <p15:clr>
            <a:srgbClr val="FF96FF"/>
          </p15:clr>
        </p15:guide>
        <p15:guide id="14" pos="3143">
          <p15:clr>
            <a:srgbClr val="FF96FF"/>
          </p15:clr>
        </p15:guide>
        <p15:guide id="15" pos="3370">
          <p15:clr>
            <a:srgbClr val="FF96FF"/>
          </p15:clr>
        </p15:guide>
        <p15:guide id="16" pos="3726">
          <p15:clr>
            <a:srgbClr val="FF96FF"/>
          </p15:clr>
        </p15:guide>
        <p15:guide id="17" pos="3953">
          <p15:clr>
            <a:srgbClr val="FF96FF"/>
          </p15:clr>
        </p15:guide>
        <p15:guide id="18" pos="4309">
          <p15:clr>
            <a:srgbClr val="FF96FF"/>
          </p15:clr>
        </p15:guide>
        <p15:guide id="19" pos="4536">
          <p15:clr>
            <a:srgbClr val="FF96FF"/>
          </p15:clr>
        </p15:guide>
        <p15:guide id="20" pos="4893">
          <p15:clr>
            <a:srgbClr val="FF96FF"/>
          </p15:clr>
        </p15:guide>
        <p15:guide id="21" pos="5120">
          <p15:clr>
            <a:srgbClr val="FF96FF"/>
          </p15:clr>
        </p15:guide>
        <p15:guide id="22" pos="5476">
          <p15:clr>
            <a:srgbClr val="FF96FF"/>
          </p15:clr>
        </p15:guide>
        <p15:guide id="23" pos="5703">
          <p15:clr>
            <a:srgbClr val="FF96FF"/>
          </p15:clr>
        </p15:guide>
        <p15:guide id="24" pos="6059">
          <p15:clr>
            <a:srgbClr val="FF96FF"/>
          </p15:clr>
        </p15:guide>
        <p15:guide id="25" pos="6286">
          <p15:clr>
            <a:srgbClr val="FF96FF"/>
          </p15:clr>
        </p15:guide>
        <p15:guide id="26" pos="6643">
          <p15:clr>
            <a:srgbClr val="FF96FF"/>
          </p15:clr>
        </p15:guide>
        <p15:guide id="27" pos="6869">
          <p15:clr>
            <a:srgbClr val="FF96FF"/>
          </p15:clr>
        </p15:guide>
        <p15:guide id="28" pos="7226">
          <p15:clr>
            <a:srgbClr val="FF96FF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39BC6B9-FA66-9AE8-AABC-E48AC435200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00650" y="2041524"/>
            <a:ext cx="5591175" cy="3343275"/>
          </a:xfrm>
          <a:solidFill>
            <a:schemeClr val="accent6"/>
          </a:solidFill>
        </p:spPr>
        <p:txBody>
          <a:bodyPr tIns="648000" anchor="ctr" anchorCtr="0"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49D521-54AE-CE7E-18FE-2D6C7C07D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973881-E9DC-02D7-5B94-370C418630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DEA8E7-5F55-4A60-8EF9-470692FC5635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5" name="Guides" hidden="1">
            <a:extLst>
              <a:ext uri="{FF2B5EF4-FFF2-40B4-BE49-F238E27FC236}">
                <a16:creationId xmlns:a16="http://schemas.microsoft.com/office/drawing/2014/main" id="{95AE1F39-3E8B-13F8-1D88-1282DD9F4188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6E9A944-309A-4232-553F-22C9A93B0B4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20000" y="1713599"/>
            <a:ext cx="3344000" cy="44243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5D7C6D-AFB7-4703-6ED0-E0A861DE56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6" b="2096"/>
          <a:stretch/>
        </p:blipFill>
        <p:spPr>
          <a:xfrm>
            <a:off x="4351531" y="1764050"/>
            <a:ext cx="7251700" cy="4077222"/>
          </a:xfrm>
          <a:prstGeom prst="rect">
            <a:avLst/>
          </a:prstGeom>
          <a:effectLst>
            <a:reflection blurRad="6350" stA="50000" endA="300" endPos="7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162586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>
          <p15:clr>
            <a:srgbClr val="8F8F8F"/>
          </p15:clr>
        </p15:guide>
        <p15:guide id="2" orient="horz" pos="1025">
          <p15:clr>
            <a:srgbClr val="8F8F8F"/>
          </p15:clr>
        </p15:guide>
        <p15:guide id="3" orient="horz" pos="1079">
          <p15:clr>
            <a:srgbClr val="FF96FF"/>
          </p15:clr>
        </p15:guide>
        <p15:guide id="4" orient="horz" pos="3866">
          <p15:clr>
            <a:srgbClr val="FF96FF"/>
          </p15:clr>
        </p15:guide>
        <p15:guide id="5" pos="453">
          <p15:clr>
            <a:srgbClr val="FF96FF"/>
          </p15:clr>
        </p15:guide>
        <p15:guide id="6" pos="810">
          <p15:clr>
            <a:srgbClr val="FF96FF"/>
          </p15:clr>
        </p15:guide>
        <p15:guide id="7" pos="1036">
          <p15:clr>
            <a:srgbClr val="FF96FF"/>
          </p15:clr>
        </p15:guide>
        <p15:guide id="8" pos="1393">
          <p15:clr>
            <a:srgbClr val="FF96FF"/>
          </p15:clr>
        </p15:guide>
        <p15:guide id="9" pos="1620">
          <p15:clr>
            <a:srgbClr val="FF96FF"/>
          </p15:clr>
        </p15:guide>
        <p15:guide id="10" pos="1976">
          <p15:clr>
            <a:srgbClr val="FF96FF"/>
          </p15:clr>
        </p15:guide>
        <p15:guide id="11" pos="2203">
          <p15:clr>
            <a:srgbClr val="FF96FF"/>
          </p15:clr>
        </p15:guide>
        <p15:guide id="12" pos="2560">
          <p15:clr>
            <a:srgbClr val="FF96FF"/>
          </p15:clr>
        </p15:guide>
        <p15:guide id="13" pos="2786">
          <p15:clr>
            <a:srgbClr val="FF96FF"/>
          </p15:clr>
        </p15:guide>
        <p15:guide id="14" pos="3143">
          <p15:clr>
            <a:srgbClr val="FF96FF"/>
          </p15:clr>
        </p15:guide>
        <p15:guide id="15" pos="3370">
          <p15:clr>
            <a:srgbClr val="FF96FF"/>
          </p15:clr>
        </p15:guide>
        <p15:guide id="16" pos="3726">
          <p15:clr>
            <a:srgbClr val="FF96FF"/>
          </p15:clr>
        </p15:guide>
        <p15:guide id="17" pos="3953">
          <p15:clr>
            <a:srgbClr val="FF96FF"/>
          </p15:clr>
        </p15:guide>
        <p15:guide id="18" pos="4309">
          <p15:clr>
            <a:srgbClr val="FF96FF"/>
          </p15:clr>
        </p15:guide>
        <p15:guide id="19" pos="4536">
          <p15:clr>
            <a:srgbClr val="FF96FF"/>
          </p15:clr>
        </p15:guide>
        <p15:guide id="20" pos="4893">
          <p15:clr>
            <a:srgbClr val="FF96FF"/>
          </p15:clr>
        </p15:guide>
        <p15:guide id="21" pos="5120">
          <p15:clr>
            <a:srgbClr val="FF96FF"/>
          </p15:clr>
        </p15:guide>
        <p15:guide id="22" pos="5476">
          <p15:clr>
            <a:srgbClr val="FF96FF"/>
          </p15:clr>
        </p15:guide>
        <p15:guide id="23" pos="5703">
          <p15:clr>
            <a:srgbClr val="FF96FF"/>
          </p15:clr>
        </p15:guide>
        <p15:guide id="24" pos="6059">
          <p15:clr>
            <a:srgbClr val="FF96FF"/>
          </p15:clr>
        </p15:guide>
        <p15:guide id="25" pos="6286">
          <p15:clr>
            <a:srgbClr val="FF96FF"/>
          </p15:clr>
        </p15:guide>
        <p15:guide id="26" pos="6643">
          <p15:clr>
            <a:srgbClr val="FF96FF"/>
          </p15:clr>
        </p15:guide>
        <p15:guide id="27" pos="6869">
          <p15:clr>
            <a:srgbClr val="FF96FF"/>
          </p15:clr>
        </p15:guide>
        <p15:guide id="28" pos="7226">
          <p15:clr>
            <a:srgbClr val="FF96FF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debar Laptop">
    <p:bg>
      <p:bgPr>
        <a:gradFill>
          <a:gsLst>
            <a:gs pos="60000">
              <a:schemeClr val="accent1"/>
            </a:gs>
            <a:gs pos="86000">
              <a:srgbClr val="1F538F"/>
            </a:gs>
            <a:gs pos="100000">
              <a:schemeClr val="accent3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6A4BFA0-E5C7-13E3-03EC-DC785E3CB14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097200" y="16200"/>
            <a:ext cx="6094800" cy="68728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8CAD62-B326-A257-86A5-C40BD73881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DDEA8E7-5F55-4A60-8EF9-470692FC56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Line top Placeholder 20">
            <a:extLst>
              <a:ext uri="{FF2B5EF4-FFF2-40B4-BE49-F238E27FC236}">
                <a16:creationId xmlns:a16="http://schemas.microsoft.com/office/drawing/2014/main" id="{72D36FB3-7B4E-797E-A42C-8E78112DC0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0" y="0"/>
            <a:ext cx="12193200" cy="36000"/>
          </a:xfrm>
          <a:solidFill>
            <a:srgbClr val="990000"/>
          </a:solidFill>
          <a:ln>
            <a:solidFill>
              <a:srgbClr val="990000">
                <a:alpha val="0"/>
              </a:srgbClr>
            </a:solidFill>
          </a:ln>
        </p:spPr>
        <p:txBody>
          <a:bodyPr/>
          <a:lstStyle>
            <a:lvl1pPr marL="0" indent="0">
              <a:buNone/>
              <a:defRPr sz="600">
                <a:noFill/>
              </a:defRPr>
            </a:lvl1pPr>
            <a:lvl2pPr marL="0" indent="0">
              <a:defRPr sz="600">
                <a:noFill/>
              </a:defRPr>
            </a:lvl2pPr>
            <a:lvl3pPr marL="0" indent="0">
              <a:defRPr sz="600">
                <a:noFill/>
              </a:defRPr>
            </a:lvl3pPr>
            <a:lvl4pPr marL="0" indent="0">
              <a:defRPr sz="600">
                <a:noFill/>
              </a:defRPr>
            </a:lvl4pPr>
            <a:lvl5pPr marL="0" indent="0">
              <a:defRPr sz="600">
                <a:noFill/>
              </a:defRPr>
            </a:lvl5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9" name="Guides" hidden="1">
            <a:extLst>
              <a:ext uri="{FF2B5EF4-FFF2-40B4-BE49-F238E27FC236}">
                <a16:creationId xmlns:a16="http://schemas.microsoft.com/office/drawing/2014/main" id="{17BB443B-C055-B914-A2EB-F51E8E95226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FEF4BC-6E95-E773-0639-620E420EB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8" y="720000"/>
            <a:ext cx="3345689" cy="907188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2D123BC9-B849-5E02-3DDF-B103F55291D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15314" y="2034000"/>
            <a:ext cx="3348686" cy="410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rgbClr val="9EC3E1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9EC3E1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accent3"/>
                </a:solidFill>
              </a:defRPr>
            </a:lvl6pPr>
            <a:lvl7pPr>
              <a:defRPr>
                <a:solidFill>
                  <a:srgbClr val="9EC3E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rgbClr val="9EC3E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8D819A63-FF9D-A3D7-5D19-99428A5AB4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14938" y="2034000"/>
            <a:ext cx="5572125" cy="3347625"/>
          </a:xfrm>
          <a:solidFill>
            <a:schemeClr val="accent6"/>
          </a:solidFill>
        </p:spPr>
        <p:txBody>
          <a:bodyPr tIns="648000" anchor="ctr" anchorCtr="0"/>
          <a:lstStyle>
            <a:lvl1pPr algn="ctr">
              <a:defRPr/>
            </a:lvl1pPr>
          </a:lstStyle>
          <a:p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39E2188-EF07-418A-877E-B5F25E893A6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6" b="2096"/>
          <a:stretch/>
        </p:blipFill>
        <p:spPr>
          <a:xfrm>
            <a:off x="4351531" y="1764050"/>
            <a:ext cx="7251700" cy="4077222"/>
          </a:xfrm>
          <a:prstGeom prst="rect">
            <a:avLst/>
          </a:prstGeom>
          <a:effectLst>
            <a:reflection blurRad="6350" stA="50000" endA="300" endPos="7000" dir="5400000" sy="-100000" algn="bl" rotWithShape="0"/>
          </a:effectLst>
        </p:spPr>
      </p:pic>
      <p:pic>
        <p:nvPicPr>
          <p:cNvPr id="1662344547" name="Picture 9" descr="{&quot;templafy&quot;:{&quot;id&quot;:&quot;04308776-517a-4fab-bc8d-642367b9d305&quot;}}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4600" y="6142849"/>
            <a:ext cx="3337567" cy="722378"/>
          </a:xfrm>
          <a:prstGeom prst="rect">
            <a:avLst/>
          </a:prstGeom>
        </p:spPr>
      </p:pic>
      <p:sp>
        <p:nvSpPr>
          <p:cNvPr id="3" name="Footers" descr="{&quot;templafy&quot;:{&quot;id&quot;:&quot;c228c63b-d8d3-4c85-9c07-6e5e5cb0c2b0&quot;}}">
            <a:extLst>
              <a:ext uri="{FF2B5EF4-FFF2-40B4-BE49-F238E27FC236}">
                <a16:creationId xmlns:a16="http://schemas.microsoft.com/office/drawing/2014/main" id="{A8E3D4F8-4824-4C0A-18D2-867C9C52094C}"/>
              </a:ext>
            </a:extLst>
          </p:cNvPr>
          <p:cNvSpPr/>
          <p:nvPr userDrawn="1"/>
        </p:nvSpPr>
        <p:spPr>
          <a:xfrm>
            <a:off x="493669" y="6439469"/>
            <a:ext cx="5417531" cy="180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/>
          <a:p>
            <a:pPr lvl="0" algn="l"/>
            <a:r>
              <a:rPr lang="en-GB" sz="800" noProof="0" dirty="0">
                <a:solidFill>
                  <a:schemeClr val="bg1"/>
                </a:solidFill>
              </a:rPr>
              <a:t>Department of Biostatistics, Epidemiology and Informatics  |  Perelman School of Medicine</a:t>
            </a:r>
          </a:p>
        </p:txBody>
      </p:sp>
    </p:spTree>
    <p:extLst>
      <p:ext uri="{BB962C8B-B14F-4D97-AF65-F5344CB8AC3E}">
        <p14:creationId xmlns:p14="http://schemas.microsoft.com/office/powerpoint/2010/main" val="9312083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>
          <p15:clr>
            <a:srgbClr val="8F8F8F"/>
          </p15:clr>
        </p15:guide>
        <p15:guide id="4" orient="horz" pos="3866">
          <p15:clr>
            <a:srgbClr val="FF96FF"/>
          </p15:clr>
        </p15:guide>
        <p15:guide id="5" pos="453">
          <p15:clr>
            <a:srgbClr val="FF96FF"/>
          </p15:clr>
        </p15:guide>
        <p15:guide id="6" pos="810">
          <p15:clr>
            <a:srgbClr val="FF96FF"/>
          </p15:clr>
        </p15:guide>
        <p15:guide id="7" pos="1036">
          <p15:clr>
            <a:srgbClr val="FF96FF"/>
          </p15:clr>
        </p15:guide>
        <p15:guide id="8" pos="1393">
          <p15:clr>
            <a:srgbClr val="FF96FF"/>
          </p15:clr>
        </p15:guide>
        <p15:guide id="9" pos="1620">
          <p15:clr>
            <a:srgbClr val="FF96FF"/>
          </p15:clr>
        </p15:guide>
        <p15:guide id="10" pos="1976">
          <p15:clr>
            <a:srgbClr val="FF96FF"/>
          </p15:clr>
        </p15:guide>
        <p15:guide id="11" pos="2203">
          <p15:clr>
            <a:srgbClr val="FF96FF"/>
          </p15:clr>
        </p15:guide>
        <p15:guide id="12" pos="2560">
          <p15:clr>
            <a:srgbClr val="FF96FF"/>
          </p15:clr>
        </p15:guide>
        <p15:guide id="13" pos="2786">
          <p15:clr>
            <a:srgbClr val="FF96FF"/>
          </p15:clr>
        </p15:guide>
        <p15:guide id="14" pos="3143">
          <p15:clr>
            <a:srgbClr val="FF96FF"/>
          </p15:clr>
        </p15:guide>
        <p15:guide id="15" pos="3370">
          <p15:clr>
            <a:srgbClr val="FF96FF"/>
          </p15:clr>
        </p15:guide>
        <p15:guide id="16" pos="3726">
          <p15:clr>
            <a:srgbClr val="FF96FF"/>
          </p15:clr>
        </p15:guide>
        <p15:guide id="17" pos="3953">
          <p15:clr>
            <a:srgbClr val="FF96FF"/>
          </p15:clr>
        </p15:guide>
        <p15:guide id="18" pos="4309">
          <p15:clr>
            <a:srgbClr val="FF96FF"/>
          </p15:clr>
        </p15:guide>
        <p15:guide id="19" pos="4536">
          <p15:clr>
            <a:srgbClr val="FF96FF"/>
          </p15:clr>
        </p15:guide>
        <p15:guide id="20" pos="4893">
          <p15:clr>
            <a:srgbClr val="FF96FF"/>
          </p15:clr>
        </p15:guide>
        <p15:guide id="21" pos="5120">
          <p15:clr>
            <a:srgbClr val="FF96FF"/>
          </p15:clr>
        </p15:guide>
        <p15:guide id="22" pos="5476">
          <p15:clr>
            <a:srgbClr val="FF96FF"/>
          </p15:clr>
        </p15:guide>
        <p15:guide id="23" pos="5703">
          <p15:clr>
            <a:srgbClr val="FF96FF"/>
          </p15:clr>
        </p15:guide>
        <p15:guide id="24" pos="6059">
          <p15:clr>
            <a:srgbClr val="FF96FF"/>
          </p15:clr>
        </p15:guide>
        <p15:guide id="25" pos="6286">
          <p15:clr>
            <a:srgbClr val="FF96FF"/>
          </p15:clr>
        </p15:guide>
        <p15:guide id="26" pos="6643">
          <p15:clr>
            <a:srgbClr val="FF96FF"/>
          </p15:clr>
        </p15:guide>
        <p15:guide id="27" pos="6869">
          <p15:clr>
            <a:srgbClr val="FF96FF"/>
          </p15:clr>
        </p15:guide>
        <p15:guide id="28" pos="7226">
          <p15:clr>
            <a:srgbClr val="FF96FF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1D420-908F-5B61-4A62-D08775D7B2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138" y="720000"/>
            <a:ext cx="3344400" cy="5414400"/>
          </a:xfrm>
        </p:spPr>
        <p:txBody>
          <a:bodyPr anchor="ctr" anchorCtr="0">
            <a:no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r>
              <a:rPr lang="en-US" dirty="0"/>
              <a:t>Click to add Agenda title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FA4E47-E74D-FD10-F0BD-556D34D4EA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DEA8E7-5F55-4A60-8EF9-470692FC5635}" type="slidenum">
              <a:rPr lang="en-US" noProof="0" smtClean="0"/>
              <a:pPr/>
              <a:t>‹#›</a:t>
            </a:fld>
            <a:endParaRPr lang="en-US" noProof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10091B6-D998-5867-4730-E29A7BBC327C}"/>
              </a:ext>
            </a:extLst>
          </p:cNvPr>
          <p:cNvCxnSpPr>
            <a:cxnSpLocks/>
          </p:cNvCxnSpPr>
          <p:nvPr userDrawn="1"/>
        </p:nvCxnSpPr>
        <p:spPr>
          <a:xfrm>
            <a:off x="4254919" y="719138"/>
            <a:ext cx="0" cy="5418137"/>
          </a:xfrm>
          <a:prstGeom prst="line">
            <a:avLst/>
          </a:prstGeom>
          <a:ln w="254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23FDBB6-507E-07B9-8F7A-2FF96DCC72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93200" y="720000"/>
            <a:ext cx="504000" cy="5414400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cap="none">
                <a:solidFill>
                  <a:schemeClr val="accent3"/>
                </a:solidFill>
                <a:latin typeface="+mj-lt"/>
              </a:defRPr>
            </a:lvl1pPr>
            <a:lvl2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None/>
              <a:defRPr sz="1800" b="1" cap="none">
                <a:solidFill>
                  <a:schemeClr val="accent3"/>
                </a:solidFill>
                <a:latin typeface="+mj-lt"/>
              </a:defRPr>
            </a:lvl2pPr>
            <a:lvl3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None/>
              <a:defRPr sz="1800" b="1" cap="none">
                <a:solidFill>
                  <a:schemeClr val="accent3"/>
                </a:solidFill>
                <a:latin typeface="+mj-lt"/>
              </a:defRPr>
            </a:lvl3pPr>
            <a:lvl4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None/>
              <a:defRPr sz="1800" b="1" cap="none">
                <a:solidFill>
                  <a:schemeClr val="accent3"/>
                </a:solidFill>
                <a:latin typeface="+mj-lt"/>
              </a:defRPr>
            </a:lvl4pPr>
            <a:lvl5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cap="none">
                <a:solidFill>
                  <a:schemeClr val="accent3"/>
                </a:solidFill>
                <a:latin typeface="+mj-lt"/>
              </a:defRPr>
            </a:lvl5pPr>
            <a:lvl6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cap="none">
                <a:solidFill>
                  <a:schemeClr val="accent3"/>
                </a:solidFill>
                <a:latin typeface="+mj-lt"/>
              </a:defRPr>
            </a:lvl6pPr>
            <a:lvl7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cap="none">
                <a:solidFill>
                  <a:schemeClr val="accent3"/>
                </a:solidFill>
                <a:latin typeface="+mj-lt"/>
              </a:defRPr>
            </a:lvl7pPr>
            <a:lvl8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cap="none">
                <a:solidFill>
                  <a:schemeClr val="accent3"/>
                </a:solidFill>
                <a:latin typeface="+mj-lt"/>
              </a:defRPr>
            </a:lvl8pPr>
            <a:lvl9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cap="none">
                <a:solidFill>
                  <a:schemeClr val="accent3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20BD2689-42EB-47E4-CA47-227CF851A5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0800" y="720000"/>
            <a:ext cx="5968800" cy="5414400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all">
                <a:solidFill>
                  <a:schemeClr val="accent1"/>
                </a:solidFill>
                <a:latin typeface="+mj-lt"/>
              </a:defRPr>
            </a:lvl1pPr>
            <a:lvl2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None/>
              <a:defRPr sz="1800" b="0" cap="all">
                <a:solidFill>
                  <a:schemeClr val="accent1"/>
                </a:solidFill>
                <a:latin typeface="+mj-lt"/>
              </a:defRPr>
            </a:lvl2pPr>
            <a:lvl3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None/>
              <a:defRPr sz="1800" b="0" cap="all">
                <a:solidFill>
                  <a:schemeClr val="accent1"/>
                </a:solidFill>
                <a:latin typeface="+mj-lt"/>
              </a:defRPr>
            </a:lvl3pPr>
            <a:lvl4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None/>
              <a:defRPr sz="1800" b="0" cap="all">
                <a:solidFill>
                  <a:schemeClr val="accent1"/>
                </a:solidFill>
                <a:latin typeface="+mj-lt"/>
              </a:defRPr>
            </a:lvl4pPr>
            <a:lvl5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all">
                <a:solidFill>
                  <a:schemeClr val="accent1"/>
                </a:solidFill>
                <a:latin typeface="+mj-lt"/>
              </a:defRPr>
            </a:lvl5pPr>
            <a:lvl6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all">
                <a:solidFill>
                  <a:schemeClr val="accent1"/>
                </a:solidFill>
                <a:latin typeface="+mj-lt"/>
              </a:defRPr>
            </a:lvl6pPr>
            <a:lvl7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all">
                <a:solidFill>
                  <a:schemeClr val="accent1"/>
                </a:solidFill>
                <a:latin typeface="+mj-lt"/>
              </a:defRPr>
            </a:lvl7pPr>
            <a:lvl8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all">
                <a:solidFill>
                  <a:schemeClr val="accent1"/>
                </a:solidFill>
                <a:latin typeface="+mj-lt"/>
              </a:defRPr>
            </a:lvl8pPr>
            <a:lvl9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all">
                <a:solidFill>
                  <a:schemeClr val="accent1"/>
                </a:solidFill>
                <a:latin typeface="+mj-lt"/>
              </a:defRPr>
            </a:lvl9pPr>
          </a:lstStyle>
          <a:p>
            <a:pPr lvl="0"/>
            <a:r>
              <a:rPr lang="en-GB" dirty="0"/>
              <a:t>Click to add agenda point, one line</a:t>
            </a:r>
          </a:p>
        </p:txBody>
      </p:sp>
      <p:sp>
        <p:nvSpPr>
          <p:cNvPr id="6" name="Guides" hidden="1">
            <a:extLst>
              <a:ext uri="{FF2B5EF4-FFF2-40B4-BE49-F238E27FC236}">
                <a16:creationId xmlns:a16="http://schemas.microsoft.com/office/drawing/2014/main" id="{3638FD4C-1242-FA12-1AE1-9624BF414B2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7837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459">
          <p15:clr>
            <a:srgbClr val="FF96FF"/>
          </p15:clr>
        </p15:guide>
        <p15:guide id="4" orient="horz" pos="3866">
          <p15:clr>
            <a:srgbClr val="FF96FF"/>
          </p15:clr>
        </p15:guide>
        <p15:guide id="5" pos="453">
          <p15:clr>
            <a:srgbClr val="FF96FF"/>
          </p15:clr>
        </p15:guide>
        <p15:guide id="6" pos="810">
          <p15:clr>
            <a:srgbClr val="FF96FF"/>
          </p15:clr>
        </p15:guide>
        <p15:guide id="7" pos="1036">
          <p15:clr>
            <a:srgbClr val="FF96FF"/>
          </p15:clr>
        </p15:guide>
        <p15:guide id="8" pos="1393">
          <p15:clr>
            <a:srgbClr val="FF96FF"/>
          </p15:clr>
        </p15:guide>
        <p15:guide id="9" pos="1620">
          <p15:clr>
            <a:srgbClr val="FF96FF"/>
          </p15:clr>
        </p15:guide>
        <p15:guide id="10" pos="1976">
          <p15:clr>
            <a:srgbClr val="FF96FF"/>
          </p15:clr>
        </p15:guide>
        <p15:guide id="11" pos="2203">
          <p15:clr>
            <a:srgbClr val="FF96FF"/>
          </p15:clr>
        </p15:guide>
        <p15:guide id="12" pos="2560">
          <p15:clr>
            <a:srgbClr val="FF96FF"/>
          </p15:clr>
        </p15:guide>
        <p15:guide id="13" pos="2786">
          <p15:clr>
            <a:srgbClr val="FF96FF"/>
          </p15:clr>
        </p15:guide>
        <p15:guide id="14" pos="3143">
          <p15:clr>
            <a:srgbClr val="FF96FF"/>
          </p15:clr>
        </p15:guide>
        <p15:guide id="15" pos="3370">
          <p15:clr>
            <a:srgbClr val="FF96FF"/>
          </p15:clr>
        </p15:guide>
        <p15:guide id="16" pos="3726">
          <p15:clr>
            <a:srgbClr val="FF96FF"/>
          </p15:clr>
        </p15:guide>
        <p15:guide id="17" pos="3953">
          <p15:clr>
            <a:srgbClr val="FF96FF"/>
          </p15:clr>
        </p15:guide>
        <p15:guide id="18" pos="4309">
          <p15:clr>
            <a:srgbClr val="FF96FF"/>
          </p15:clr>
        </p15:guide>
        <p15:guide id="19" pos="4536">
          <p15:clr>
            <a:srgbClr val="FF96FF"/>
          </p15:clr>
        </p15:guide>
        <p15:guide id="20" pos="4893">
          <p15:clr>
            <a:srgbClr val="FF96FF"/>
          </p15:clr>
        </p15:guide>
        <p15:guide id="21" pos="5120">
          <p15:clr>
            <a:srgbClr val="FF96FF"/>
          </p15:clr>
        </p15:guide>
        <p15:guide id="22" pos="5476">
          <p15:clr>
            <a:srgbClr val="FF96FF"/>
          </p15:clr>
        </p15:guide>
        <p15:guide id="23" pos="5703">
          <p15:clr>
            <a:srgbClr val="FF96FF"/>
          </p15:clr>
        </p15:guide>
        <p15:guide id="24" pos="6059">
          <p15:clr>
            <a:srgbClr val="FF96FF"/>
          </p15:clr>
        </p15:guide>
        <p15:guide id="25" pos="6286">
          <p15:clr>
            <a:srgbClr val="FF96FF"/>
          </p15:clr>
        </p15:guide>
        <p15:guide id="26" pos="6643">
          <p15:clr>
            <a:srgbClr val="FF96FF"/>
          </p15:clr>
        </p15:guide>
        <p15:guide id="27" pos="6869">
          <p15:clr>
            <a:srgbClr val="FF96FF"/>
          </p15:clr>
        </p15:guide>
        <p15:guide id="28" pos="7226">
          <p15:clr>
            <a:srgbClr val="FF96FF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 Billboard">
    <p:bg>
      <p:bgPr>
        <a:gradFill>
          <a:gsLst>
            <a:gs pos="60000">
              <a:schemeClr val="accent1"/>
            </a:gs>
            <a:gs pos="86000">
              <a:srgbClr val="1F538F"/>
            </a:gs>
            <a:gs pos="100000">
              <a:schemeClr val="accent3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21E9437-E9FE-CAAE-4F68-7557917241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12"/>
          <a:stretch/>
        </p:blipFill>
        <p:spPr>
          <a:xfrm>
            <a:off x="2597949" y="4554"/>
            <a:ext cx="9594051" cy="684889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98F3588-281E-71E0-698D-DE2EFA5D7E6E}"/>
              </a:ext>
            </a:extLst>
          </p:cNvPr>
          <p:cNvSpPr/>
          <p:nvPr userDrawn="1"/>
        </p:nvSpPr>
        <p:spPr>
          <a:xfrm>
            <a:off x="0" y="1"/>
            <a:ext cx="3503778" cy="6858000"/>
          </a:xfrm>
          <a:prstGeom prst="rect">
            <a:avLst/>
          </a:prstGeom>
          <a:gradFill flip="none" rotWithShape="1">
            <a:gsLst>
              <a:gs pos="86000">
                <a:srgbClr val="1F538F"/>
              </a:gs>
              <a:gs pos="60000">
                <a:schemeClr val="accent1"/>
              </a:gs>
              <a:gs pos="100000">
                <a:schemeClr val="accent3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8CAD62-B326-A257-86A5-C40BD73881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DDEA8E7-5F55-4A60-8EF9-470692FC56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Line top Placeholder 20">
            <a:extLst>
              <a:ext uri="{FF2B5EF4-FFF2-40B4-BE49-F238E27FC236}">
                <a16:creationId xmlns:a16="http://schemas.microsoft.com/office/drawing/2014/main" id="{72D36FB3-7B4E-797E-A42C-8E78112DC0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0" y="0"/>
            <a:ext cx="12193200" cy="36000"/>
          </a:xfrm>
          <a:solidFill>
            <a:srgbClr val="990000"/>
          </a:solidFill>
          <a:ln>
            <a:solidFill>
              <a:srgbClr val="990000">
                <a:alpha val="0"/>
              </a:srgbClr>
            </a:solidFill>
          </a:ln>
        </p:spPr>
        <p:txBody>
          <a:bodyPr/>
          <a:lstStyle>
            <a:lvl1pPr marL="0" indent="0">
              <a:buNone/>
              <a:defRPr sz="600">
                <a:noFill/>
              </a:defRPr>
            </a:lvl1pPr>
            <a:lvl2pPr marL="0" indent="0">
              <a:defRPr sz="600">
                <a:noFill/>
              </a:defRPr>
            </a:lvl2pPr>
            <a:lvl3pPr marL="0" indent="0">
              <a:defRPr sz="600">
                <a:noFill/>
              </a:defRPr>
            </a:lvl3pPr>
            <a:lvl4pPr marL="0" indent="0">
              <a:defRPr sz="600">
                <a:noFill/>
              </a:defRPr>
            </a:lvl4pPr>
            <a:lvl5pPr marL="0" indent="0">
              <a:defRPr sz="600">
                <a:noFill/>
              </a:defRPr>
            </a:lvl5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9" name="Guides" hidden="1">
            <a:extLst>
              <a:ext uri="{FF2B5EF4-FFF2-40B4-BE49-F238E27FC236}">
                <a16:creationId xmlns:a16="http://schemas.microsoft.com/office/drawing/2014/main" id="{17BB443B-C055-B914-A2EB-F51E8E95226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FEF4BC-6E95-E773-0639-620E420EB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9" y="720000"/>
            <a:ext cx="2417761" cy="907188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2D123BC9-B849-5E02-3DDF-B103F55291D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15314" y="2034000"/>
            <a:ext cx="2421586" cy="410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rgbClr val="9EC3E1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9EC3E1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accent3"/>
                </a:solidFill>
              </a:defRPr>
            </a:lvl6pPr>
            <a:lvl7pPr>
              <a:defRPr>
                <a:solidFill>
                  <a:srgbClr val="9EC3E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rgbClr val="9EC3E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43DD438D-2CD1-72E2-C5C5-E3BE4E45323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127500" y="2048399"/>
            <a:ext cx="7082900" cy="2622025"/>
          </a:xfrm>
          <a:solidFill>
            <a:schemeClr val="bg1"/>
          </a:solidFill>
        </p:spPr>
        <p:txBody>
          <a:bodyPr tIns="648000" anchor="ctr" anchorCtr="0"/>
          <a:lstStyle>
            <a:lvl1pPr algn="ctr">
              <a:defRPr/>
            </a:lvl1pPr>
          </a:lstStyle>
          <a:p>
            <a:r>
              <a:rPr lang="en-GB" dirty="0"/>
              <a:t>Click icon to add picture</a:t>
            </a:r>
          </a:p>
        </p:txBody>
      </p:sp>
      <p:pic>
        <p:nvPicPr>
          <p:cNvPr id="1759385612" name="Picture 5" descr="{&quot;templafy&quot;:{&quot;id&quot;:&quot;2a5de407-1d75-458a-91ab-dfaf0e59ea26&quot;}}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4600" y="6142849"/>
            <a:ext cx="3337567" cy="722378"/>
          </a:xfrm>
          <a:prstGeom prst="rect">
            <a:avLst/>
          </a:prstGeom>
        </p:spPr>
      </p:pic>
      <p:sp>
        <p:nvSpPr>
          <p:cNvPr id="5" name="Footers" descr="{&quot;templafy&quot;:{&quot;id&quot;:&quot;cce1983f-fdc4-407e-be5d-e3b2d03f324d&quot;}}">
            <a:extLst>
              <a:ext uri="{FF2B5EF4-FFF2-40B4-BE49-F238E27FC236}">
                <a16:creationId xmlns:a16="http://schemas.microsoft.com/office/drawing/2014/main" id="{5FF96054-72DE-8601-1E1E-8784184272B8}"/>
              </a:ext>
            </a:extLst>
          </p:cNvPr>
          <p:cNvSpPr/>
          <p:nvPr userDrawn="1"/>
        </p:nvSpPr>
        <p:spPr>
          <a:xfrm>
            <a:off x="493669" y="6439469"/>
            <a:ext cx="2643231" cy="180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/>
          <a:p>
            <a:pPr lvl="0" algn="l"/>
            <a:r>
              <a:rPr lang="en-GB" sz="800" noProof="0" dirty="0">
                <a:solidFill>
                  <a:schemeClr val="bg1"/>
                </a:solidFill>
              </a:rPr>
              <a:t>Department of Biostatistics, Epidemiology and Informatics  |  Perelman School of Medicine</a:t>
            </a:r>
          </a:p>
        </p:txBody>
      </p:sp>
    </p:spTree>
    <p:extLst>
      <p:ext uri="{BB962C8B-B14F-4D97-AF65-F5344CB8AC3E}">
        <p14:creationId xmlns:p14="http://schemas.microsoft.com/office/powerpoint/2010/main" val="39599508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>
          <p15:clr>
            <a:srgbClr val="8F8F8F"/>
          </p15:clr>
        </p15:guide>
        <p15:guide id="4" orient="horz" pos="3866">
          <p15:clr>
            <a:srgbClr val="FF96FF"/>
          </p15:clr>
        </p15:guide>
        <p15:guide id="5" pos="453">
          <p15:clr>
            <a:srgbClr val="FF96FF"/>
          </p15:clr>
        </p15:guide>
        <p15:guide id="6" pos="810">
          <p15:clr>
            <a:srgbClr val="FF96FF"/>
          </p15:clr>
        </p15:guide>
        <p15:guide id="7" pos="1036">
          <p15:clr>
            <a:srgbClr val="FF96FF"/>
          </p15:clr>
        </p15:guide>
        <p15:guide id="8" pos="1393">
          <p15:clr>
            <a:srgbClr val="FF96FF"/>
          </p15:clr>
        </p15:guide>
        <p15:guide id="9" pos="1620">
          <p15:clr>
            <a:srgbClr val="FF96FF"/>
          </p15:clr>
        </p15:guide>
        <p15:guide id="10" pos="1976">
          <p15:clr>
            <a:srgbClr val="FF96FF"/>
          </p15:clr>
        </p15:guide>
        <p15:guide id="11" pos="2203">
          <p15:clr>
            <a:srgbClr val="FF96FF"/>
          </p15:clr>
        </p15:guide>
        <p15:guide id="12" pos="2560">
          <p15:clr>
            <a:srgbClr val="FF96FF"/>
          </p15:clr>
        </p15:guide>
        <p15:guide id="13" pos="2786">
          <p15:clr>
            <a:srgbClr val="FF96FF"/>
          </p15:clr>
        </p15:guide>
        <p15:guide id="14" pos="3143">
          <p15:clr>
            <a:srgbClr val="FF96FF"/>
          </p15:clr>
        </p15:guide>
        <p15:guide id="15" pos="3370">
          <p15:clr>
            <a:srgbClr val="FF96FF"/>
          </p15:clr>
        </p15:guide>
        <p15:guide id="16" pos="3726">
          <p15:clr>
            <a:srgbClr val="FF96FF"/>
          </p15:clr>
        </p15:guide>
        <p15:guide id="17" pos="3953">
          <p15:clr>
            <a:srgbClr val="FF96FF"/>
          </p15:clr>
        </p15:guide>
        <p15:guide id="18" pos="4309">
          <p15:clr>
            <a:srgbClr val="FF96FF"/>
          </p15:clr>
        </p15:guide>
        <p15:guide id="19" pos="4536">
          <p15:clr>
            <a:srgbClr val="FF96FF"/>
          </p15:clr>
        </p15:guide>
        <p15:guide id="20" pos="4893">
          <p15:clr>
            <a:srgbClr val="FF96FF"/>
          </p15:clr>
        </p15:guide>
        <p15:guide id="21" pos="5120">
          <p15:clr>
            <a:srgbClr val="FF96FF"/>
          </p15:clr>
        </p15:guide>
        <p15:guide id="22" pos="5476">
          <p15:clr>
            <a:srgbClr val="FF96FF"/>
          </p15:clr>
        </p15:guide>
        <p15:guide id="23" pos="5703">
          <p15:clr>
            <a:srgbClr val="FF96FF"/>
          </p15:clr>
        </p15:guide>
        <p15:guide id="24" pos="6059">
          <p15:clr>
            <a:srgbClr val="FF96FF"/>
          </p15:clr>
        </p15:guide>
        <p15:guide id="25" pos="6286">
          <p15:clr>
            <a:srgbClr val="FF96FF"/>
          </p15:clr>
        </p15:guide>
        <p15:guide id="26" pos="6643">
          <p15:clr>
            <a:srgbClr val="FF96FF"/>
          </p15:clr>
        </p15:guide>
        <p15:guide id="27" pos="6869">
          <p15:clr>
            <a:srgbClr val="FF96FF"/>
          </p15:clr>
        </p15:guide>
        <p15:guide id="28" pos="7226">
          <p15:clr>
            <a:srgbClr val="FF96FF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gazin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9D521-54AE-CE7E-18FE-2D6C7C07D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973881-E9DC-02D7-5B94-370C418630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DEA8E7-5F55-4A60-8EF9-470692FC5635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5" name="Guides" hidden="1">
            <a:extLst>
              <a:ext uri="{FF2B5EF4-FFF2-40B4-BE49-F238E27FC236}">
                <a16:creationId xmlns:a16="http://schemas.microsoft.com/office/drawing/2014/main" id="{95AE1F39-3E8B-13F8-1D88-1282DD9F4188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6E9A944-309A-4232-553F-22C9A93B0B4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20000" y="1713599"/>
            <a:ext cx="6122000" cy="44243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2367BA-8F05-446D-84E4-1D4A251DEF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51822" y="1628880"/>
            <a:ext cx="3751231" cy="4509120"/>
          </a:xfrm>
          <a:prstGeom prst="rect">
            <a:avLst/>
          </a:prstGeom>
          <a:effectLst>
            <a:outerShdw blurRad="193495" dist="146531" dir="3540000" sx="99000" sy="99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8218A61B-6F4F-B694-869D-DF3F3E7BF0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28248" y="1627430"/>
            <a:ext cx="3074765" cy="4509225"/>
          </a:xfrm>
          <a:solidFill>
            <a:schemeClr val="bg1"/>
          </a:solidFill>
        </p:spPr>
        <p:txBody>
          <a:bodyPr tIns="648000" anchor="ctr" anchorCtr="1"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752E313-28CB-8D27-CE72-0374CF6A9254}"/>
              </a:ext>
            </a:extLst>
          </p:cNvPr>
          <p:cNvSpPr/>
          <p:nvPr userDrawn="1"/>
        </p:nvSpPr>
        <p:spPr>
          <a:xfrm>
            <a:off x="8328248" y="1628155"/>
            <a:ext cx="725265" cy="450912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  <a:alpha val="0"/>
                </a:schemeClr>
              </a:gs>
              <a:gs pos="63000">
                <a:schemeClr val="accent4">
                  <a:lumMod val="45000"/>
                  <a:lumOff val="55000"/>
                  <a:alpha val="66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>
              <a:lnSpc>
                <a:spcPct val="90000"/>
              </a:lnSpc>
            </a:pPr>
            <a:endParaRPr lang="en-US" sz="1600" noProof="0" dirty="0" err="1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4243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>
          <p15:clr>
            <a:srgbClr val="8F8F8F"/>
          </p15:clr>
        </p15:guide>
        <p15:guide id="2" orient="horz" pos="1025">
          <p15:clr>
            <a:srgbClr val="8F8F8F"/>
          </p15:clr>
        </p15:guide>
        <p15:guide id="3" orient="horz" pos="1079">
          <p15:clr>
            <a:srgbClr val="FF96FF"/>
          </p15:clr>
        </p15:guide>
        <p15:guide id="4" orient="horz" pos="3866">
          <p15:clr>
            <a:srgbClr val="FF96FF"/>
          </p15:clr>
        </p15:guide>
        <p15:guide id="5" pos="453">
          <p15:clr>
            <a:srgbClr val="FF96FF"/>
          </p15:clr>
        </p15:guide>
        <p15:guide id="6" pos="810">
          <p15:clr>
            <a:srgbClr val="FF96FF"/>
          </p15:clr>
        </p15:guide>
        <p15:guide id="7" pos="1036">
          <p15:clr>
            <a:srgbClr val="FF96FF"/>
          </p15:clr>
        </p15:guide>
        <p15:guide id="8" pos="1393">
          <p15:clr>
            <a:srgbClr val="FF96FF"/>
          </p15:clr>
        </p15:guide>
        <p15:guide id="9" pos="1620">
          <p15:clr>
            <a:srgbClr val="FF96FF"/>
          </p15:clr>
        </p15:guide>
        <p15:guide id="10" pos="1976">
          <p15:clr>
            <a:srgbClr val="FF96FF"/>
          </p15:clr>
        </p15:guide>
        <p15:guide id="11" pos="2203">
          <p15:clr>
            <a:srgbClr val="FF96FF"/>
          </p15:clr>
        </p15:guide>
        <p15:guide id="12" pos="2560">
          <p15:clr>
            <a:srgbClr val="FF96FF"/>
          </p15:clr>
        </p15:guide>
        <p15:guide id="13" pos="2786">
          <p15:clr>
            <a:srgbClr val="FF96FF"/>
          </p15:clr>
        </p15:guide>
        <p15:guide id="14" pos="3143">
          <p15:clr>
            <a:srgbClr val="FF96FF"/>
          </p15:clr>
        </p15:guide>
        <p15:guide id="15" pos="3370">
          <p15:clr>
            <a:srgbClr val="FF96FF"/>
          </p15:clr>
        </p15:guide>
        <p15:guide id="16" pos="3726">
          <p15:clr>
            <a:srgbClr val="FF96FF"/>
          </p15:clr>
        </p15:guide>
        <p15:guide id="17" pos="3953">
          <p15:clr>
            <a:srgbClr val="FF96FF"/>
          </p15:clr>
        </p15:guide>
        <p15:guide id="18" pos="4309">
          <p15:clr>
            <a:srgbClr val="FF96FF"/>
          </p15:clr>
        </p15:guide>
        <p15:guide id="19" pos="4536">
          <p15:clr>
            <a:srgbClr val="FF96FF"/>
          </p15:clr>
        </p15:guide>
        <p15:guide id="20" pos="4893">
          <p15:clr>
            <a:srgbClr val="FF96FF"/>
          </p15:clr>
        </p15:guide>
        <p15:guide id="21" pos="5120">
          <p15:clr>
            <a:srgbClr val="FF96FF"/>
          </p15:clr>
        </p15:guide>
        <p15:guide id="22" pos="5476">
          <p15:clr>
            <a:srgbClr val="FF96FF"/>
          </p15:clr>
        </p15:guide>
        <p15:guide id="23" pos="5703">
          <p15:clr>
            <a:srgbClr val="FF96FF"/>
          </p15:clr>
        </p15:guide>
        <p15:guide id="24" pos="6059">
          <p15:clr>
            <a:srgbClr val="FF96FF"/>
          </p15:clr>
        </p15:guide>
        <p15:guide id="25" pos="6286">
          <p15:clr>
            <a:srgbClr val="FF96FF"/>
          </p15:clr>
        </p15:guide>
        <p15:guide id="26" pos="6643">
          <p15:clr>
            <a:srgbClr val="FF96FF"/>
          </p15:clr>
        </p15:guide>
        <p15:guide id="27" pos="6869">
          <p15:clr>
            <a:srgbClr val="FF96FF"/>
          </p15:clr>
        </p15:guide>
        <p15:guide id="28" pos="7226">
          <p15:clr>
            <a:srgbClr val="FF96FF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 i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95A234-FFCB-0330-7A76-CE07764E0D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DEA8E7-5F55-4A60-8EF9-470692FC5635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" name="Guides" hidden="1">
            <a:extLst>
              <a:ext uri="{FF2B5EF4-FFF2-40B4-BE49-F238E27FC236}">
                <a16:creationId xmlns:a16="http://schemas.microsoft.com/office/drawing/2014/main" id="{701F89E3-1860-5814-889C-8F8203A4F6D4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660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>
          <p15:clr>
            <a:srgbClr val="8F8F8F"/>
          </p15:clr>
        </p15:guide>
        <p15:guide id="4" orient="horz" pos="3866">
          <p15:clr>
            <a:srgbClr val="FF96FF"/>
          </p15:clr>
        </p15:guide>
        <p15:guide id="5" pos="453">
          <p15:clr>
            <a:srgbClr val="FF96FF"/>
          </p15:clr>
        </p15:guide>
        <p15:guide id="6" pos="810">
          <p15:clr>
            <a:srgbClr val="FF96FF"/>
          </p15:clr>
        </p15:guide>
        <p15:guide id="7" pos="1036">
          <p15:clr>
            <a:srgbClr val="FF96FF"/>
          </p15:clr>
        </p15:guide>
        <p15:guide id="8" pos="1393">
          <p15:clr>
            <a:srgbClr val="FF96FF"/>
          </p15:clr>
        </p15:guide>
        <p15:guide id="9" pos="1620">
          <p15:clr>
            <a:srgbClr val="FF96FF"/>
          </p15:clr>
        </p15:guide>
        <p15:guide id="10" pos="1976">
          <p15:clr>
            <a:srgbClr val="FF96FF"/>
          </p15:clr>
        </p15:guide>
        <p15:guide id="11" pos="2203">
          <p15:clr>
            <a:srgbClr val="FF96FF"/>
          </p15:clr>
        </p15:guide>
        <p15:guide id="12" pos="2560">
          <p15:clr>
            <a:srgbClr val="FF96FF"/>
          </p15:clr>
        </p15:guide>
        <p15:guide id="13" pos="2786">
          <p15:clr>
            <a:srgbClr val="FF96FF"/>
          </p15:clr>
        </p15:guide>
        <p15:guide id="14" pos="3143">
          <p15:clr>
            <a:srgbClr val="FF96FF"/>
          </p15:clr>
        </p15:guide>
        <p15:guide id="15" pos="3370">
          <p15:clr>
            <a:srgbClr val="FF96FF"/>
          </p15:clr>
        </p15:guide>
        <p15:guide id="16" pos="3726">
          <p15:clr>
            <a:srgbClr val="FF96FF"/>
          </p15:clr>
        </p15:guide>
        <p15:guide id="17" pos="3953">
          <p15:clr>
            <a:srgbClr val="FF96FF"/>
          </p15:clr>
        </p15:guide>
        <p15:guide id="18" pos="4309">
          <p15:clr>
            <a:srgbClr val="FF96FF"/>
          </p15:clr>
        </p15:guide>
        <p15:guide id="19" pos="4536">
          <p15:clr>
            <a:srgbClr val="FF96FF"/>
          </p15:clr>
        </p15:guide>
        <p15:guide id="20" pos="4893">
          <p15:clr>
            <a:srgbClr val="FF96FF"/>
          </p15:clr>
        </p15:guide>
        <p15:guide id="21" pos="5120">
          <p15:clr>
            <a:srgbClr val="FF96FF"/>
          </p15:clr>
        </p15:guide>
        <p15:guide id="22" pos="5476">
          <p15:clr>
            <a:srgbClr val="FF96FF"/>
          </p15:clr>
        </p15:guide>
        <p15:guide id="23" pos="5703">
          <p15:clr>
            <a:srgbClr val="FF96FF"/>
          </p15:clr>
        </p15:guide>
        <p15:guide id="24" pos="6059">
          <p15:clr>
            <a:srgbClr val="FF96FF"/>
          </p15:clr>
        </p15:guide>
        <p15:guide id="25" pos="6286">
          <p15:clr>
            <a:srgbClr val="FF96FF"/>
          </p15:clr>
        </p15:guide>
        <p15:guide id="26" pos="6643">
          <p15:clr>
            <a:srgbClr val="FF96FF"/>
          </p15:clr>
        </p15:guide>
        <p15:guide id="27" pos="6869">
          <p15:clr>
            <a:srgbClr val="FF96FF"/>
          </p15:clr>
        </p15:guide>
        <p15:guide id="28" pos="7226">
          <p15:clr>
            <a:srgbClr val="FF96FF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with Footer i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95A234-FFCB-0330-7A76-CE07764E0D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DDEA8E7-5F55-4A60-8EF9-470692FC56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Guides" hidden="1">
            <a:extLst>
              <a:ext uri="{FF2B5EF4-FFF2-40B4-BE49-F238E27FC236}">
                <a16:creationId xmlns:a16="http://schemas.microsoft.com/office/drawing/2014/main" id="{946AE6E0-28DF-FE32-2A53-3D57FC7ED221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pic>
        <p:nvPicPr>
          <p:cNvPr id="716889244" name="Picture 2" descr="{&quot;templafy&quot;:{&quot;id&quot;:&quot;ab5a1a56-d5aa-4bfa-8731-74b06d5b54f5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4600" y="6142849"/>
            <a:ext cx="3337567" cy="722378"/>
          </a:xfrm>
          <a:prstGeom prst="rect">
            <a:avLst/>
          </a:prstGeom>
        </p:spPr>
      </p:pic>
      <p:sp>
        <p:nvSpPr>
          <p:cNvPr id="2" name="Footers" descr="{&quot;templafy&quot;:{&quot;id&quot;:&quot;624ea2b0-a909-4c4a-ab39-35d70c7bf9a9&quot;}}">
            <a:extLst>
              <a:ext uri="{FF2B5EF4-FFF2-40B4-BE49-F238E27FC236}">
                <a16:creationId xmlns:a16="http://schemas.microsoft.com/office/drawing/2014/main" id="{671FF6C4-2E7B-8812-247C-481E08287004}"/>
              </a:ext>
            </a:extLst>
          </p:cNvPr>
          <p:cNvSpPr/>
          <p:nvPr userDrawn="1"/>
        </p:nvSpPr>
        <p:spPr>
          <a:xfrm>
            <a:off x="493669" y="6439469"/>
            <a:ext cx="7429599" cy="180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/>
          <a:p>
            <a:pPr lvl="0" algn="l"/>
            <a:r>
              <a:rPr lang="en-GB" sz="800" noProof="0" dirty="0">
                <a:solidFill>
                  <a:schemeClr val="bg1"/>
                </a:solidFill>
              </a:rPr>
              <a:t>Department of Biostatistics, Epidemiology and Informatics  |  Perelman School of Medicine</a:t>
            </a:r>
          </a:p>
        </p:txBody>
      </p:sp>
    </p:spTree>
    <p:extLst>
      <p:ext uri="{BB962C8B-B14F-4D97-AF65-F5344CB8AC3E}">
        <p14:creationId xmlns:p14="http://schemas.microsoft.com/office/powerpoint/2010/main" val="41931420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>
          <p15:clr>
            <a:srgbClr val="8F8F8F"/>
          </p15:clr>
        </p15:guide>
        <p15:guide id="4" orient="horz" pos="3866">
          <p15:clr>
            <a:srgbClr val="FF96FF"/>
          </p15:clr>
        </p15:guide>
        <p15:guide id="5" pos="453">
          <p15:clr>
            <a:srgbClr val="FF96FF"/>
          </p15:clr>
        </p15:guide>
        <p15:guide id="6" pos="810">
          <p15:clr>
            <a:srgbClr val="FF96FF"/>
          </p15:clr>
        </p15:guide>
        <p15:guide id="7" pos="1036">
          <p15:clr>
            <a:srgbClr val="FF96FF"/>
          </p15:clr>
        </p15:guide>
        <p15:guide id="8" pos="1393">
          <p15:clr>
            <a:srgbClr val="FF96FF"/>
          </p15:clr>
        </p15:guide>
        <p15:guide id="9" pos="1620">
          <p15:clr>
            <a:srgbClr val="FF96FF"/>
          </p15:clr>
        </p15:guide>
        <p15:guide id="10" pos="1976">
          <p15:clr>
            <a:srgbClr val="FF96FF"/>
          </p15:clr>
        </p15:guide>
        <p15:guide id="11" pos="2203">
          <p15:clr>
            <a:srgbClr val="FF96FF"/>
          </p15:clr>
        </p15:guide>
        <p15:guide id="12" pos="2560">
          <p15:clr>
            <a:srgbClr val="FF96FF"/>
          </p15:clr>
        </p15:guide>
        <p15:guide id="13" pos="2786">
          <p15:clr>
            <a:srgbClr val="FF96FF"/>
          </p15:clr>
        </p15:guide>
        <p15:guide id="14" pos="3143">
          <p15:clr>
            <a:srgbClr val="FF96FF"/>
          </p15:clr>
        </p15:guide>
        <p15:guide id="15" pos="3370">
          <p15:clr>
            <a:srgbClr val="FF96FF"/>
          </p15:clr>
        </p15:guide>
        <p15:guide id="16" pos="3726">
          <p15:clr>
            <a:srgbClr val="FF96FF"/>
          </p15:clr>
        </p15:guide>
        <p15:guide id="17" pos="3953">
          <p15:clr>
            <a:srgbClr val="FF96FF"/>
          </p15:clr>
        </p15:guide>
        <p15:guide id="18" pos="4309">
          <p15:clr>
            <a:srgbClr val="FF96FF"/>
          </p15:clr>
        </p15:guide>
        <p15:guide id="19" pos="4536">
          <p15:clr>
            <a:srgbClr val="FF96FF"/>
          </p15:clr>
        </p15:guide>
        <p15:guide id="20" pos="4893">
          <p15:clr>
            <a:srgbClr val="FF96FF"/>
          </p15:clr>
        </p15:guide>
        <p15:guide id="21" pos="5120">
          <p15:clr>
            <a:srgbClr val="FF96FF"/>
          </p15:clr>
        </p15:guide>
        <p15:guide id="22" pos="5476">
          <p15:clr>
            <a:srgbClr val="FF96FF"/>
          </p15:clr>
        </p15:guide>
        <p15:guide id="23" pos="5703">
          <p15:clr>
            <a:srgbClr val="FF96FF"/>
          </p15:clr>
        </p15:guide>
        <p15:guide id="24" pos="6059">
          <p15:clr>
            <a:srgbClr val="FF96FF"/>
          </p15:clr>
        </p15:guide>
        <p15:guide id="25" pos="6286">
          <p15:clr>
            <a:srgbClr val="FF96FF"/>
          </p15:clr>
        </p15:guide>
        <p15:guide id="26" pos="6643">
          <p15:clr>
            <a:srgbClr val="FF96FF"/>
          </p15:clr>
        </p15:guide>
        <p15:guide id="27" pos="6869">
          <p15:clr>
            <a:srgbClr val="FF96FF"/>
          </p15:clr>
        </p15:guide>
        <p15:guide id="28" pos="7226">
          <p15:clr>
            <a:srgbClr val="FF96FF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Blue BKG with Footer i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4DA99DF-29E6-9194-487B-0815EC833FA2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1F538F"/>
              </a:gs>
              <a:gs pos="39000">
                <a:schemeClr val="accent1"/>
              </a:gs>
              <a:gs pos="100000">
                <a:schemeClr val="accent3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95A234-FFCB-0330-7A76-CE07764E0D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DDEA8E7-5F55-4A60-8EF9-470692FC56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Guides" hidden="1">
            <a:extLst>
              <a:ext uri="{FF2B5EF4-FFF2-40B4-BE49-F238E27FC236}">
                <a16:creationId xmlns:a16="http://schemas.microsoft.com/office/drawing/2014/main" id="{946AE6E0-28DF-FE32-2A53-3D57FC7ED221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pic>
        <p:nvPicPr>
          <p:cNvPr id="530265232" name="Picture 5" descr="{&quot;templafy&quot;:{&quot;id&quot;:&quot;79e2dd3b-4830-4e00-a332-1eac574a4277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4600" y="6142849"/>
            <a:ext cx="3337567" cy="722378"/>
          </a:xfrm>
          <a:prstGeom prst="rect">
            <a:avLst/>
          </a:prstGeom>
        </p:spPr>
      </p:pic>
      <p:sp>
        <p:nvSpPr>
          <p:cNvPr id="3" name="Footers" descr="{&quot;templafy&quot;:{&quot;id&quot;:&quot;d889bcb3-146e-487e-9c2c-8f11c21609f6&quot;}}">
            <a:extLst>
              <a:ext uri="{FF2B5EF4-FFF2-40B4-BE49-F238E27FC236}">
                <a16:creationId xmlns:a16="http://schemas.microsoft.com/office/drawing/2014/main" id="{882B42BA-3646-F146-CA01-0321063D76A1}"/>
              </a:ext>
            </a:extLst>
          </p:cNvPr>
          <p:cNvSpPr/>
          <p:nvPr userDrawn="1"/>
        </p:nvSpPr>
        <p:spPr>
          <a:xfrm>
            <a:off x="493669" y="6439469"/>
            <a:ext cx="7429599" cy="180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/>
          <a:p>
            <a:pPr lvl="0" algn="l"/>
            <a:r>
              <a:rPr lang="en-GB" sz="800" noProof="0" dirty="0">
                <a:solidFill>
                  <a:schemeClr val="bg1"/>
                </a:solidFill>
              </a:rPr>
              <a:t>Department of Biostatistics, Epidemiology and Informatics  |  Perelman School of Medicine</a:t>
            </a:r>
          </a:p>
        </p:txBody>
      </p:sp>
    </p:spTree>
    <p:extLst>
      <p:ext uri="{BB962C8B-B14F-4D97-AF65-F5344CB8AC3E}">
        <p14:creationId xmlns:p14="http://schemas.microsoft.com/office/powerpoint/2010/main" val="33499251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>
          <p15:clr>
            <a:srgbClr val="8F8F8F"/>
          </p15:clr>
        </p15:guide>
        <p15:guide id="4" orient="horz" pos="3866">
          <p15:clr>
            <a:srgbClr val="FF96FF"/>
          </p15:clr>
        </p15:guide>
        <p15:guide id="5" pos="453">
          <p15:clr>
            <a:srgbClr val="FF96FF"/>
          </p15:clr>
        </p15:guide>
        <p15:guide id="6" pos="810">
          <p15:clr>
            <a:srgbClr val="FF96FF"/>
          </p15:clr>
        </p15:guide>
        <p15:guide id="7" pos="1036">
          <p15:clr>
            <a:srgbClr val="FF96FF"/>
          </p15:clr>
        </p15:guide>
        <p15:guide id="8" pos="1393">
          <p15:clr>
            <a:srgbClr val="FF96FF"/>
          </p15:clr>
        </p15:guide>
        <p15:guide id="9" pos="1620">
          <p15:clr>
            <a:srgbClr val="FF96FF"/>
          </p15:clr>
        </p15:guide>
        <p15:guide id="10" pos="1976">
          <p15:clr>
            <a:srgbClr val="FF96FF"/>
          </p15:clr>
        </p15:guide>
        <p15:guide id="11" pos="2203">
          <p15:clr>
            <a:srgbClr val="FF96FF"/>
          </p15:clr>
        </p15:guide>
        <p15:guide id="12" pos="2560">
          <p15:clr>
            <a:srgbClr val="FF96FF"/>
          </p15:clr>
        </p15:guide>
        <p15:guide id="13" pos="2786">
          <p15:clr>
            <a:srgbClr val="FF96FF"/>
          </p15:clr>
        </p15:guide>
        <p15:guide id="14" pos="3143">
          <p15:clr>
            <a:srgbClr val="FF96FF"/>
          </p15:clr>
        </p15:guide>
        <p15:guide id="15" pos="3370">
          <p15:clr>
            <a:srgbClr val="FF96FF"/>
          </p15:clr>
        </p15:guide>
        <p15:guide id="16" pos="3726">
          <p15:clr>
            <a:srgbClr val="FF96FF"/>
          </p15:clr>
        </p15:guide>
        <p15:guide id="17" pos="3953">
          <p15:clr>
            <a:srgbClr val="FF96FF"/>
          </p15:clr>
        </p15:guide>
        <p15:guide id="18" pos="4309">
          <p15:clr>
            <a:srgbClr val="FF96FF"/>
          </p15:clr>
        </p15:guide>
        <p15:guide id="19" pos="4536">
          <p15:clr>
            <a:srgbClr val="FF96FF"/>
          </p15:clr>
        </p15:guide>
        <p15:guide id="20" pos="4893">
          <p15:clr>
            <a:srgbClr val="FF96FF"/>
          </p15:clr>
        </p15:guide>
        <p15:guide id="21" pos="5120">
          <p15:clr>
            <a:srgbClr val="FF96FF"/>
          </p15:clr>
        </p15:guide>
        <p15:guide id="22" pos="5476">
          <p15:clr>
            <a:srgbClr val="FF96FF"/>
          </p15:clr>
        </p15:guide>
        <p15:guide id="23" pos="5703">
          <p15:clr>
            <a:srgbClr val="FF96FF"/>
          </p15:clr>
        </p15:guide>
        <p15:guide id="24" pos="6059">
          <p15:clr>
            <a:srgbClr val="FF96FF"/>
          </p15:clr>
        </p15:guide>
        <p15:guide id="25" pos="6286">
          <p15:clr>
            <a:srgbClr val="FF96FF"/>
          </p15:clr>
        </p15:guide>
        <p15:guide id="26" pos="6643">
          <p15:clr>
            <a:srgbClr val="FF96FF"/>
          </p15:clr>
        </p15:guide>
        <p15:guide id="27" pos="6869">
          <p15:clr>
            <a:srgbClr val="FF96FF"/>
          </p15:clr>
        </p15:guide>
        <p15:guide id="28" pos="7226">
          <p15:clr>
            <a:srgbClr val="FF96FF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uides" hidden="1">
            <a:extLst>
              <a:ext uri="{FF2B5EF4-FFF2-40B4-BE49-F238E27FC236}">
                <a16:creationId xmlns:a16="http://schemas.microsoft.com/office/drawing/2014/main" id="{8CBDB7B0-4561-2F0F-FCA3-EB062B658535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4497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>
          <p15:clr>
            <a:srgbClr val="8F8F8F"/>
          </p15:clr>
        </p15:guide>
        <p15:guide id="4" orient="horz" pos="3866">
          <p15:clr>
            <a:srgbClr val="FF96FF"/>
          </p15:clr>
        </p15:guide>
        <p15:guide id="5" pos="453">
          <p15:clr>
            <a:srgbClr val="FF96FF"/>
          </p15:clr>
        </p15:guide>
        <p15:guide id="6" pos="810">
          <p15:clr>
            <a:srgbClr val="FF96FF"/>
          </p15:clr>
        </p15:guide>
        <p15:guide id="7" pos="1036">
          <p15:clr>
            <a:srgbClr val="FF96FF"/>
          </p15:clr>
        </p15:guide>
        <p15:guide id="8" pos="1393">
          <p15:clr>
            <a:srgbClr val="FF96FF"/>
          </p15:clr>
        </p15:guide>
        <p15:guide id="9" pos="1620">
          <p15:clr>
            <a:srgbClr val="FF96FF"/>
          </p15:clr>
        </p15:guide>
        <p15:guide id="10" pos="1976">
          <p15:clr>
            <a:srgbClr val="FF96FF"/>
          </p15:clr>
        </p15:guide>
        <p15:guide id="11" pos="2203">
          <p15:clr>
            <a:srgbClr val="FF96FF"/>
          </p15:clr>
        </p15:guide>
        <p15:guide id="12" pos="2560">
          <p15:clr>
            <a:srgbClr val="FF96FF"/>
          </p15:clr>
        </p15:guide>
        <p15:guide id="13" pos="2786">
          <p15:clr>
            <a:srgbClr val="FF96FF"/>
          </p15:clr>
        </p15:guide>
        <p15:guide id="14" pos="3143">
          <p15:clr>
            <a:srgbClr val="FF96FF"/>
          </p15:clr>
        </p15:guide>
        <p15:guide id="15" pos="3370">
          <p15:clr>
            <a:srgbClr val="FF96FF"/>
          </p15:clr>
        </p15:guide>
        <p15:guide id="16" pos="3726">
          <p15:clr>
            <a:srgbClr val="FF96FF"/>
          </p15:clr>
        </p15:guide>
        <p15:guide id="17" pos="3953">
          <p15:clr>
            <a:srgbClr val="FF96FF"/>
          </p15:clr>
        </p15:guide>
        <p15:guide id="18" pos="4309">
          <p15:clr>
            <a:srgbClr val="FF96FF"/>
          </p15:clr>
        </p15:guide>
        <p15:guide id="19" pos="4536">
          <p15:clr>
            <a:srgbClr val="FF96FF"/>
          </p15:clr>
        </p15:guide>
        <p15:guide id="20" pos="4893">
          <p15:clr>
            <a:srgbClr val="FF96FF"/>
          </p15:clr>
        </p15:guide>
        <p15:guide id="21" pos="5120">
          <p15:clr>
            <a:srgbClr val="FF96FF"/>
          </p15:clr>
        </p15:guide>
        <p15:guide id="22" pos="5476">
          <p15:clr>
            <a:srgbClr val="FF96FF"/>
          </p15:clr>
        </p15:guide>
        <p15:guide id="23" pos="5703">
          <p15:clr>
            <a:srgbClr val="FF96FF"/>
          </p15:clr>
        </p15:guide>
        <p15:guide id="24" pos="6059">
          <p15:clr>
            <a:srgbClr val="FF96FF"/>
          </p15:clr>
        </p15:guide>
        <p15:guide id="25" pos="6286">
          <p15:clr>
            <a:srgbClr val="FF96FF"/>
          </p15:clr>
        </p15:guide>
        <p15:guide id="26" pos="6643">
          <p15:clr>
            <a:srgbClr val="FF96FF"/>
          </p15:clr>
        </p15:guide>
        <p15:guide id="27" pos="6869">
          <p15:clr>
            <a:srgbClr val="FF96FF"/>
          </p15:clr>
        </p15:guide>
        <p15:guide id="28" pos="7226">
          <p15:clr>
            <a:srgbClr val="FF96FF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A">
    <p:bg>
      <p:bgPr>
        <a:gradFill>
          <a:gsLst>
            <a:gs pos="22000">
              <a:schemeClr val="bg1"/>
            </a:gs>
            <a:gs pos="100000">
              <a:schemeClr val="accent6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uides" hidden="1">
            <a:extLst>
              <a:ext uri="{FF2B5EF4-FFF2-40B4-BE49-F238E27FC236}">
                <a16:creationId xmlns:a16="http://schemas.microsoft.com/office/drawing/2014/main" id="{768174D0-A75B-3CA3-FFC4-1ED1D5AE0321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2" name="Line top Placeholder 20">
            <a:extLst>
              <a:ext uri="{FF2B5EF4-FFF2-40B4-BE49-F238E27FC236}">
                <a16:creationId xmlns:a16="http://schemas.microsoft.com/office/drawing/2014/main" id="{38615178-D3EF-0351-B14B-847E20DE72E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0" y="0"/>
            <a:ext cx="12193200" cy="36000"/>
          </a:xfrm>
          <a:solidFill>
            <a:srgbClr val="990000"/>
          </a:solidFill>
          <a:ln>
            <a:solidFill>
              <a:srgbClr val="990000">
                <a:alpha val="0"/>
              </a:srgbClr>
            </a:solidFill>
          </a:ln>
        </p:spPr>
        <p:txBody>
          <a:bodyPr/>
          <a:lstStyle>
            <a:lvl1pPr marL="0" indent="0">
              <a:buNone/>
              <a:defRPr sz="600">
                <a:noFill/>
              </a:defRPr>
            </a:lvl1pPr>
            <a:lvl2pPr marL="0" indent="0">
              <a:defRPr sz="600">
                <a:noFill/>
              </a:defRPr>
            </a:lvl2pPr>
            <a:lvl3pPr marL="0" indent="0">
              <a:defRPr sz="600">
                <a:noFill/>
              </a:defRPr>
            </a:lvl3pPr>
            <a:lvl4pPr marL="0" indent="0">
              <a:defRPr sz="600">
                <a:noFill/>
              </a:defRPr>
            </a:lvl4pPr>
            <a:lvl5pPr marL="0" indent="0">
              <a:defRPr sz="600">
                <a:noFill/>
              </a:defRPr>
            </a:lvl5pPr>
          </a:lstStyle>
          <a:p>
            <a:pPr lvl="0"/>
            <a:r>
              <a:rPr lang="en-US" dirty="0"/>
              <a:t>.</a:t>
            </a:r>
          </a:p>
        </p:txBody>
      </p:sp>
      <p:pic>
        <p:nvPicPr>
          <p:cNvPr id="1300332198" name="Picture 2" descr="{&quot;templafy&quot;:{&quot;id&quot;:&quot;f2756545-5b02-40a2-8ecb-a2bcd4133224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000" y="2794000"/>
            <a:ext cx="5081026" cy="127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1083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>
          <p15:clr>
            <a:srgbClr val="8F8F8F"/>
          </p15:clr>
        </p15:guide>
        <p15:guide id="4" orient="horz" pos="3866">
          <p15:clr>
            <a:srgbClr val="FF96FF"/>
          </p15:clr>
        </p15:guide>
        <p15:guide id="5" pos="453">
          <p15:clr>
            <a:srgbClr val="FF96FF"/>
          </p15:clr>
        </p15:guide>
        <p15:guide id="6" pos="810">
          <p15:clr>
            <a:srgbClr val="FF96FF"/>
          </p15:clr>
        </p15:guide>
        <p15:guide id="7" pos="1036">
          <p15:clr>
            <a:srgbClr val="FF96FF"/>
          </p15:clr>
        </p15:guide>
        <p15:guide id="8" pos="1393">
          <p15:clr>
            <a:srgbClr val="FF96FF"/>
          </p15:clr>
        </p15:guide>
        <p15:guide id="9" pos="1620">
          <p15:clr>
            <a:srgbClr val="FF96FF"/>
          </p15:clr>
        </p15:guide>
        <p15:guide id="10" pos="1976">
          <p15:clr>
            <a:srgbClr val="FF96FF"/>
          </p15:clr>
        </p15:guide>
        <p15:guide id="11" pos="2203">
          <p15:clr>
            <a:srgbClr val="FF96FF"/>
          </p15:clr>
        </p15:guide>
        <p15:guide id="12" pos="2560">
          <p15:clr>
            <a:srgbClr val="FF96FF"/>
          </p15:clr>
        </p15:guide>
        <p15:guide id="13" pos="2786">
          <p15:clr>
            <a:srgbClr val="FF96FF"/>
          </p15:clr>
        </p15:guide>
        <p15:guide id="14" pos="3143">
          <p15:clr>
            <a:srgbClr val="FF96FF"/>
          </p15:clr>
        </p15:guide>
        <p15:guide id="15" pos="3370">
          <p15:clr>
            <a:srgbClr val="FF96FF"/>
          </p15:clr>
        </p15:guide>
        <p15:guide id="16" pos="3727">
          <p15:clr>
            <a:srgbClr val="FF96FF"/>
          </p15:clr>
        </p15:guide>
        <p15:guide id="17" pos="3953">
          <p15:clr>
            <a:srgbClr val="FF96FF"/>
          </p15:clr>
        </p15:guide>
        <p15:guide id="18" pos="4309">
          <p15:clr>
            <a:srgbClr val="FF96FF"/>
          </p15:clr>
        </p15:guide>
        <p15:guide id="19" pos="4536">
          <p15:clr>
            <a:srgbClr val="FF96FF"/>
          </p15:clr>
        </p15:guide>
        <p15:guide id="20" pos="4893">
          <p15:clr>
            <a:srgbClr val="FF96FF"/>
          </p15:clr>
        </p15:guide>
        <p15:guide id="21" pos="5120">
          <p15:clr>
            <a:srgbClr val="FF96FF"/>
          </p15:clr>
        </p15:guide>
        <p15:guide id="22" pos="5476">
          <p15:clr>
            <a:srgbClr val="FF96FF"/>
          </p15:clr>
        </p15:guide>
        <p15:guide id="23" pos="5703">
          <p15:clr>
            <a:srgbClr val="FF96FF"/>
          </p15:clr>
        </p15:guide>
        <p15:guide id="24" pos="6048" userDrawn="1">
          <p15:clr>
            <a:srgbClr val="FF96FF"/>
          </p15:clr>
        </p15:guide>
        <p15:guide id="25" pos="6286">
          <p15:clr>
            <a:srgbClr val="FF96FF"/>
          </p15:clr>
        </p15:guide>
        <p15:guide id="26" pos="6643">
          <p15:clr>
            <a:srgbClr val="FF96FF"/>
          </p15:clr>
        </p15:guide>
        <p15:guide id="27" pos="6869">
          <p15:clr>
            <a:srgbClr val="FF96FF"/>
          </p15:clr>
        </p15:guide>
        <p15:guide id="28" pos="7226">
          <p15:clr>
            <a:srgbClr val="FF96FF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B">
    <p:bg>
      <p:bgPr>
        <a:gradFill>
          <a:gsLst>
            <a:gs pos="87000">
              <a:srgbClr val="1F538F"/>
            </a:gs>
            <a:gs pos="52000">
              <a:schemeClr val="accent1"/>
            </a:gs>
            <a:gs pos="100000">
              <a:schemeClr val="accent3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uides" hidden="1">
            <a:extLst>
              <a:ext uri="{FF2B5EF4-FFF2-40B4-BE49-F238E27FC236}">
                <a16:creationId xmlns:a16="http://schemas.microsoft.com/office/drawing/2014/main" id="{768174D0-A75B-3CA3-FFC4-1ED1D5AE0321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2" name="Line top Placeholder 20">
            <a:extLst>
              <a:ext uri="{FF2B5EF4-FFF2-40B4-BE49-F238E27FC236}">
                <a16:creationId xmlns:a16="http://schemas.microsoft.com/office/drawing/2014/main" id="{07792B4C-F919-7FC6-37AC-1AC9B390E5F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0" y="0"/>
            <a:ext cx="12193200" cy="36000"/>
          </a:xfrm>
          <a:solidFill>
            <a:srgbClr val="990000"/>
          </a:solidFill>
          <a:ln>
            <a:solidFill>
              <a:srgbClr val="990000">
                <a:alpha val="0"/>
              </a:srgbClr>
            </a:solidFill>
          </a:ln>
        </p:spPr>
        <p:txBody>
          <a:bodyPr/>
          <a:lstStyle>
            <a:lvl1pPr marL="0" indent="0">
              <a:buNone/>
              <a:defRPr sz="600">
                <a:noFill/>
              </a:defRPr>
            </a:lvl1pPr>
            <a:lvl2pPr marL="0" indent="0">
              <a:defRPr sz="600">
                <a:noFill/>
              </a:defRPr>
            </a:lvl2pPr>
            <a:lvl3pPr marL="0" indent="0">
              <a:defRPr sz="600">
                <a:noFill/>
              </a:defRPr>
            </a:lvl3pPr>
            <a:lvl4pPr marL="0" indent="0">
              <a:defRPr sz="600">
                <a:noFill/>
              </a:defRPr>
            </a:lvl4pPr>
            <a:lvl5pPr marL="0" indent="0">
              <a:defRPr sz="600">
                <a:noFill/>
              </a:defRPr>
            </a:lvl5pPr>
          </a:lstStyle>
          <a:p>
            <a:pPr lvl="0"/>
            <a:r>
              <a:rPr lang="en-US" dirty="0"/>
              <a:t>.</a:t>
            </a:r>
          </a:p>
        </p:txBody>
      </p:sp>
      <p:pic>
        <p:nvPicPr>
          <p:cNvPr id="106142462" name="Picture 2" descr="{&quot;templafy&quot;:{&quot;id&quot;:&quot;f2feb5bc-8bfc-4745-aebd-1b4daaa2b6cc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000" y="2794000"/>
            <a:ext cx="5081026" cy="127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5135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>
          <p15:clr>
            <a:srgbClr val="8F8F8F"/>
          </p15:clr>
        </p15:guide>
        <p15:guide id="4" orient="horz" pos="3866">
          <p15:clr>
            <a:srgbClr val="FF96FF"/>
          </p15:clr>
        </p15:guide>
        <p15:guide id="5" pos="453">
          <p15:clr>
            <a:srgbClr val="FF96FF"/>
          </p15:clr>
        </p15:guide>
        <p15:guide id="6" pos="810">
          <p15:clr>
            <a:srgbClr val="FF96FF"/>
          </p15:clr>
        </p15:guide>
        <p15:guide id="7" pos="1036">
          <p15:clr>
            <a:srgbClr val="FF96FF"/>
          </p15:clr>
        </p15:guide>
        <p15:guide id="8" pos="1393">
          <p15:clr>
            <a:srgbClr val="FF96FF"/>
          </p15:clr>
        </p15:guide>
        <p15:guide id="9" pos="1620">
          <p15:clr>
            <a:srgbClr val="FF96FF"/>
          </p15:clr>
        </p15:guide>
        <p15:guide id="10" pos="1976">
          <p15:clr>
            <a:srgbClr val="FF96FF"/>
          </p15:clr>
        </p15:guide>
        <p15:guide id="11" pos="2203">
          <p15:clr>
            <a:srgbClr val="FF96FF"/>
          </p15:clr>
        </p15:guide>
        <p15:guide id="12" pos="2560">
          <p15:clr>
            <a:srgbClr val="FF96FF"/>
          </p15:clr>
        </p15:guide>
        <p15:guide id="13" pos="2786">
          <p15:clr>
            <a:srgbClr val="FF96FF"/>
          </p15:clr>
        </p15:guide>
        <p15:guide id="14" pos="3143">
          <p15:clr>
            <a:srgbClr val="FF96FF"/>
          </p15:clr>
        </p15:guide>
        <p15:guide id="15" pos="3370">
          <p15:clr>
            <a:srgbClr val="FF96FF"/>
          </p15:clr>
        </p15:guide>
        <p15:guide id="16" pos="3726">
          <p15:clr>
            <a:srgbClr val="FF96FF"/>
          </p15:clr>
        </p15:guide>
        <p15:guide id="17" pos="3953">
          <p15:clr>
            <a:srgbClr val="FF96FF"/>
          </p15:clr>
        </p15:guide>
        <p15:guide id="18" pos="4309">
          <p15:clr>
            <a:srgbClr val="FF96FF"/>
          </p15:clr>
        </p15:guide>
        <p15:guide id="19" pos="4536">
          <p15:clr>
            <a:srgbClr val="FF96FF"/>
          </p15:clr>
        </p15:guide>
        <p15:guide id="20" pos="4893">
          <p15:clr>
            <a:srgbClr val="FF96FF"/>
          </p15:clr>
        </p15:guide>
        <p15:guide id="21" pos="5120">
          <p15:clr>
            <a:srgbClr val="FF96FF"/>
          </p15:clr>
        </p15:guide>
        <p15:guide id="22" pos="5476">
          <p15:clr>
            <a:srgbClr val="FF96FF"/>
          </p15:clr>
        </p15:guide>
        <p15:guide id="23" pos="5703">
          <p15:clr>
            <a:srgbClr val="FF96FF"/>
          </p15:clr>
        </p15:guide>
        <p15:guide id="24" pos="6059">
          <p15:clr>
            <a:srgbClr val="FF96FF"/>
          </p15:clr>
        </p15:guide>
        <p15:guide id="25" pos="6286">
          <p15:clr>
            <a:srgbClr val="FF96FF"/>
          </p15:clr>
        </p15:guide>
        <p15:guide id="26" pos="6643">
          <p15:clr>
            <a:srgbClr val="FF96FF"/>
          </p15:clr>
        </p15:guide>
        <p15:guide id="27" pos="6869">
          <p15:clr>
            <a:srgbClr val="FF96FF"/>
          </p15:clr>
        </p15:guide>
        <p15:guide id="28" pos="7226">
          <p15:clr>
            <a:srgbClr val="FF96FF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&gt;Do not use layouts after this &gt;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uides" hidden="1">
            <a:extLst>
              <a:ext uri="{FF2B5EF4-FFF2-40B4-BE49-F238E27FC236}">
                <a16:creationId xmlns:a16="http://schemas.microsoft.com/office/drawing/2014/main" id="{34F4D84D-8B38-E9C5-1868-7F61784FF06C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F0FCFE-6765-0832-0840-9CF39F36BB4B}"/>
              </a:ext>
            </a:extLst>
          </p:cNvPr>
          <p:cNvSpPr txBox="1"/>
          <p:nvPr userDrawn="1"/>
        </p:nvSpPr>
        <p:spPr>
          <a:xfrm>
            <a:off x="719138" y="719138"/>
            <a:ext cx="1075213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</a:rPr>
              <a:t>If you see any </a:t>
            </a:r>
            <a:r>
              <a:rPr lang="en-GB" sz="4400" b="1" i="1" dirty="0">
                <a:solidFill>
                  <a:schemeClr val="bg1"/>
                </a:solidFill>
              </a:rPr>
              <a:t>layouts after this </a:t>
            </a:r>
            <a:r>
              <a:rPr lang="en-GB" sz="4400" dirty="0">
                <a:solidFill>
                  <a:schemeClr val="bg1"/>
                </a:solidFill>
              </a:rPr>
              <a:t>one,</a:t>
            </a:r>
            <a:br>
              <a:rPr lang="en-GB" sz="4400" dirty="0">
                <a:solidFill>
                  <a:schemeClr val="bg1"/>
                </a:solidFill>
              </a:rPr>
            </a:br>
            <a:r>
              <a:rPr lang="en-GB" sz="4400" dirty="0">
                <a:solidFill>
                  <a:schemeClr val="bg1"/>
                </a:solidFill>
              </a:rPr>
              <a:t>do not use them. These layouts are not part of our corporate template.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66478E-CC82-DDC4-E285-44F5186FA8EF}"/>
              </a:ext>
            </a:extLst>
          </p:cNvPr>
          <p:cNvSpPr txBox="1"/>
          <p:nvPr userDrawn="1"/>
        </p:nvSpPr>
        <p:spPr>
          <a:xfrm>
            <a:off x="719138" y="2552651"/>
            <a:ext cx="98266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0" b="1" i="1" dirty="0">
                <a:solidFill>
                  <a:schemeClr val="bg1"/>
                </a:solidFill>
              </a:rPr>
              <a:t>Do not use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5D99491-12E6-F691-C3B6-1E56D3E5BEA5}"/>
              </a:ext>
            </a:extLst>
          </p:cNvPr>
          <p:cNvGrpSpPr/>
          <p:nvPr userDrawn="1"/>
        </p:nvGrpSpPr>
        <p:grpSpPr bwMode="black">
          <a:xfrm rot="8100000">
            <a:off x="10404874" y="3325226"/>
            <a:ext cx="1036788" cy="1036788"/>
            <a:chOff x="6096000" y="4963130"/>
            <a:chExt cx="1456719" cy="1456719"/>
          </a:xfrm>
          <a:solidFill>
            <a:schemeClr val="bg1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CE8E280-940A-9CA6-05EF-30988A74A821}"/>
                </a:ext>
              </a:extLst>
            </p:cNvPr>
            <p:cNvSpPr/>
            <p:nvPr userDrawn="1"/>
          </p:nvSpPr>
          <p:spPr bwMode="black">
            <a:xfrm rot="5400000">
              <a:off x="5534135" y="5524995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GB" sz="1400" dirty="0" err="1">
                <a:solidFill>
                  <a:schemeClr val="tx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D0B93E5-EC9B-1CC2-0E61-75FEB63B4820}"/>
                </a:ext>
              </a:extLst>
            </p:cNvPr>
            <p:cNvSpPr/>
            <p:nvPr userDrawn="1"/>
          </p:nvSpPr>
          <p:spPr bwMode="black">
            <a:xfrm rot="10800000">
              <a:off x="6096000" y="4963130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GB" sz="14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01A1C46-3C4F-8189-EA0E-23635248B2F4}"/>
              </a:ext>
            </a:extLst>
          </p:cNvPr>
          <p:cNvSpPr txBox="1"/>
          <p:nvPr userDrawn="1"/>
        </p:nvSpPr>
        <p:spPr>
          <a:xfrm>
            <a:off x="719138" y="5142277"/>
            <a:ext cx="1075213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2000" dirty="0">
                <a:solidFill>
                  <a:schemeClr val="bg1"/>
                </a:solidFill>
              </a:rPr>
              <a:t>Due to PowerPoint’s standard Copy/Paste functionality extra undesirable layouts can appear.</a:t>
            </a:r>
          </a:p>
          <a:p>
            <a:pPr algn="ctr">
              <a:spcAft>
                <a:spcPts val="600"/>
              </a:spcAft>
            </a:pPr>
            <a:r>
              <a:rPr lang="en-GB" sz="2000" dirty="0">
                <a:solidFill>
                  <a:schemeClr val="bg1"/>
                </a:solidFill>
              </a:rPr>
              <a:t>Also notice: Layouts after this might contain potential confidential information.</a:t>
            </a:r>
          </a:p>
        </p:txBody>
      </p:sp>
    </p:spTree>
    <p:extLst>
      <p:ext uri="{BB962C8B-B14F-4D97-AF65-F5344CB8AC3E}">
        <p14:creationId xmlns:p14="http://schemas.microsoft.com/office/powerpoint/2010/main" val="25773989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>
          <p15:clr>
            <a:srgbClr val="8F8F8F"/>
          </p15:clr>
        </p15:guide>
        <p15:guide id="4" orient="horz" pos="3866">
          <p15:clr>
            <a:srgbClr val="FF96FF"/>
          </p15:clr>
        </p15:guide>
        <p15:guide id="5" pos="453">
          <p15:clr>
            <a:srgbClr val="FF96FF"/>
          </p15:clr>
        </p15:guide>
        <p15:guide id="6" pos="810">
          <p15:clr>
            <a:srgbClr val="FF96FF"/>
          </p15:clr>
        </p15:guide>
        <p15:guide id="7" pos="1036">
          <p15:clr>
            <a:srgbClr val="FF96FF"/>
          </p15:clr>
        </p15:guide>
        <p15:guide id="8" pos="1393">
          <p15:clr>
            <a:srgbClr val="FF96FF"/>
          </p15:clr>
        </p15:guide>
        <p15:guide id="9" pos="1620">
          <p15:clr>
            <a:srgbClr val="FF96FF"/>
          </p15:clr>
        </p15:guide>
        <p15:guide id="10" pos="1976">
          <p15:clr>
            <a:srgbClr val="FF96FF"/>
          </p15:clr>
        </p15:guide>
        <p15:guide id="11" pos="2203">
          <p15:clr>
            <a:srgbClr val="FF96FF"/>
          </p15:clr>
        </p15:guide>
        <p15:guide id="12" pos="2560">
          <p15:clr>
            <a:srgbClr val="FF96FF"/>
          </p15:clr>
        </p15:guide>
        <p15:guide id="13" pos="2786">
          <p15:clr>
            <a:srgbClr val="FF96FF"/>
          </p15:clr>
        </p15:guide>
        <p15:guide id="14" pos="3143">
          <p15:clr>
            <a:srgbClr val="FF96FF"/>
          </p15:clr>
        </p15:guide>
        <p15:guide id="15" pos="3370">
          <p15:clr>
            <a:srgbClr val="FF96FF"/>
          </p15:clr>
        </p15:guide>
        <p15:guide id="16" pos="3726">
          <p15:clr>
            <a:srgbClr val="FF96FF"/>
          </p15:clr>
        </p15:guide>
        <p15:guide id="17" pos="3953">
          <p15:clr>
            <a:srgbClr val="FF96FF"/>
          </p15:clr>
        </p15:guide>
        <p15:guide id="18" pos="4309">
          <p15:clr>
            <a:srgbClr val="FF96FF"/>
          </p15:clr>
        </p15:guide>
        <p15:guide id="19" pos="4536">
          <p15:clr>
            <a:srgbClr val="FF96FF"/>
          </p15:clr>
        </p15:guide>
        <p15:guide id="20" pos="4893">
          <p15:clr>
            <a:srgbClr val="FF96FF"/>
          </p15:clr>
        </p15:guide>
        <p15:guide id="21" pos="5120">
          <p15:clr>
            <a:srgbClr val="FF96FF"/>
          </p15:clr>
        </p15:guide>
        <p15:guide id="22" pos="5476">
          <p15:clr>
            <a:srgbClr val="FF96FF"/>
          </p15:clr>
        </p15:guide>
        <p15:guide id="23" pos="5703">
          <p15:clr>
            <a:srgbClr val="FF96FF"/>
          </p15:clr>
        </p15:guide>
        <p15:guide id="24" pos="6059">
          <p15:clr>
            <a:srgbClr val="FF96FF"/>
          </p15:clr>
        </p15:guide>
        <p15:guide id="25" pos="6286">
          <p15:clr>
            <a:srgbClr val="FF96FF"/>
          </p15:clr>
        </p15:guide>
        <p15:guide id="26" pos="6643">
          <p15:clr>
            <a:srgbClr val="FF96FF"/>
          </p15:clr>
        </p15:guide>
        <p15:guide id="27" pos="6869">
          <p15:clr>
            <a:srgbClr val="FF96FF"/>
          </p15:clr>
        </p15:guide>
        <p15:guide id="28" pos="7226">
          <p15:clr>
            <a:srgbClr val="FF96FF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B">
    <p:bg>
      <p:bgPr>
        <a:gradFill>
          <a:gsLst>
            <a:gs pos="86000">
              <a:srgbClr val="1F538F"/>
            </a:gs>
            <a:gs pos="60000">
              <a:schemeClr val="accent1"/>
            </a:gs>
            <a:gs pos="100000">
              <a:schemeClr val="accent3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1D420-908F-5B61-4A62-D08775D7B2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138" y="720000"/>
            <a:ext cx="3344400" cy="5414400"/>
          </a:xfrm>
        </p:spPr>
        <p:txBody>
          <a:bodyPr anchor="ctr" anchorCtr="0">
            <a:noAutofit/>
          </a:bodyPr>
          <a:lstStyle>
            <a:lvl1pPr>
              <a:lnSpc>
                <a:spcPct val="80000"/>
              </a:lnSpc>
              <a:defRPr sz="600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Click to add Agenda title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FA4E47-E74D-FD10-F0BD-556D34D4EA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DDEA8E7-5F55-4A60-8EF9-470692FC563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10091B6-D998-5867-4730-E29A7BBC327C}"/>
              </a:ext>
            </a:extLst>
          </p:cNvPr>
          <p:cNvCxnSpPr>
            <a:cxnSpLocks/>
          </p:cNvCxnSpPr>
          <p:nvPr userDrawn="1"/>
        </p:nvCxnSpPr>
        <p:spPr>
          <a:xfrm>
            <a:off x="4254919" y="719138"/>
            <a:ext cx="0" cy="5418137"/>
          </a:xfrm>
          <a:prstGeom prst="line">
            <a:avLst/>
          </a:prstGeom>
          <a:ln w="254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23FDBB6-507E-07B9-8F7A-2FF96DCC72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93200" y="720000"/>
            <a:ext cx="504000" cy="5414400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cap="none">
                <a:solidFill>
                  <a:srgbClr val="9EC3E1"/>
                </a:solidFill>
                <a:latin typeface="+mj-lt"/>
              </a:defRPr>
            </a:lvl1pPr>
            <a:lvl2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None/>
              <a:defRPr sz="1800" b="1" cap="none">
                <a:solidFill>
                  <a:srgbClr val="9EC3E1"/>
                </a:solidFill>
                <a:latin typeface="+mj-lt"/>
              </a:defRPr>
            </a:lvl2pPr>
            <a:lvl3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None/>
              <a:defRPr sz="1800" b="1" cap="none">
                <a:solidFill>
                  <a:srgbClr val="9EC3E1"/>
                </a:solidFill>
                <a:latin typeface="+mj-lt"/>
              </a:defRPr>
            </a:lvl3pPr>
            <a:lvl4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None/>
              <a:defRPr sz="1800" b="1" cap="none">
                <a:solidFill>
                  <a:schemeClr val="accent3"/>
                </a:solidFill>
                <a:latin typeface="+mj-lt"/>
              </a:defRPr>
            </a:lvl4pPr>
            <a:lvl5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cap="none">
                <a:solidFill>
                  <a:srgbClr val="9EC3E1"/>
                </a:solidFill>
                <a:latin typeface="+mj-lt"/>
              </a:defRPr>
            </a:lvl5pPr>
            <a:lvl6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cap="none">
                <a:solidFill>
                  <a:srgbClr val="9EC3E1"/>
                </a:solidFill>
                <a:latin typeface="+mj-lt"/>
              </a:defRPr>
            </a:lvl6pPr>
            <a:lvl7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cap="none">
                <a:solidFill>
                  <a:srgbClr val="9EC3E1"/>
                </a:solidFill>
                <a:latin typeface="+mj-lt"/>
              </a:defRPr>
            </a:lvl7pPr>
            <a:lvl8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cap="none">
                <a:solidFill>
                  <a:schemeClr val="accent3"/>
                </a:solidFill>
                <a:latin typeface="+mj-lt"/>
              </a:defRPr>
            </a:lvl8pPr>
            <a:lvl9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cap="none">
                <a:solidFill>
                  <a:srgbClr val="9EC3E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20BD2689-42EB-47E4-CA47-227CF851A5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0800" y="720000"/>
            <a:ext cx="5968800" cy="5414400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all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None/>
              <a:defRPr sz="1800" b="0" cap="all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None/>
              <a:defRPr sz="1800" b="0" cap="all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None/>
              <a:defRPr sz="1800" b="0" cap="all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all">
                <a:solidFill>
                  <a:schemeClr val="bg1"/>
                </a:solidFill>
                <a:latin typeface="+mj-lt"/>
              </a:defRPr>
            </a:lvl5pPr>
            <a:lvl6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all">
                <a:solidFill>
                  <a:schemeClr val="bg1"/>
                </a:solidFill>
                <a:latin typeface="+mj-lt"/>
              </a:defRPr>
            </a:lvl6pPr>
            <a:lvl7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all">
                <a:solidFill>
                  <a:schemeClr val="bg1"/>
                </a:solidFill>
                <a:latin typeface="+mj-lt"/>
              </a:defRPr>
            </a:lvl7pPr>
            <a:lvl8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all">
                <a:solidFill>
                  <a:schemeClr val="bg1"/>
                </a:solidFill>
                <a:latin typeface="+mj-lt"/>
              </a:defRPr>
            </a:lvl8pPr>
            <a:lvl9pPr marL="0" indent="0">
              <a:lnSpc>
                <a:spcPct val="180000"/>
              </a:lnSpc>
              <a:spcBef>
                <a:spcPts val="25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cap="all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GB" dirty="0"/>
              <a:t>Click to add agenda point, one line</a:t>
            </a:r>
          </a:p>
        </p:txBody>
      </p:sp>
      <p:sp>
        <p:nvSpPr>
          <p:cNvPr id="9" name="Guides" hidden="1">
            <a:extLst>
              <a:ext uri="{FF2B5EF4-FFF2-40B4-BE49-F238E27FC236}">
                <a16:creationId xmlns:a16="http://schemas.microsoft.com/office/drawing/2014/main" id="{F71C5786-03E4-BADA-2C63-BC735E4C49CD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pic>
        <p:nvPicPr>
          <p:cNvPr id="2090953625" name="Picture 2" descr="{&quot;templafy&quot;:{&quot;id&quot;:&quot;56a6420a-dc80-4e1c-b747-e80c04b693e1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4600" y="6142849"/>
            <a:ext cx="3337567" cy="722378"/>
          </a:xfrm>
          <a:prstGeom prst="rect">
            <a:avLst/>
          </a:prstGeom>
        </p:spPr>
      </p:pic>
      <p:sp>
        <p:nvSpPr>
          <p:cNvPr id="10" name="Footers" descr="{&quot;templafy&quot;:{&quot;id&quot;:&quot;756ef90b-4594-465a-8b5f-38a3c8ca7f62&quot;}}">
            <a:extLst>
              <a:ext uri="{FF2B5EF4-FFF2-40B4-BE49-F238E27FC236}">
                <a16:creationId xmlns:a16="http://schemas.microsoft.com/office/drawing/2014/main" id="{EEF98E8D-99B9-1350-CE5D-F9AA9BE7E2C5}"/>
              </a:ext>
            </a:extLst>
          </p:cNvPr>
          <p:cNvSpPr/>
          <p:nvPr userDrawn="1"/>
        </p:nvSpPr>
        <p:spPr>
          <a:xfrm>
            <a:off x="493669" y="6439469"/>
            <a:ext cx="7429599" cy="180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/>
          <a:p>
            <a:pPr lvl="0" algn="l"/>
            <a:r>
              <a:rPr lang="en-GB" sz="800" noProof="0" dirty="0">
                <a:solidFill>
                  <a:schemeClr val="bg1"/>
                </a:solidFill>
              </a:rPr>
              <a:t>Department of Biostatistics, Epidemiology and Informatics  |  Perelman School of Medicine</a:t>
            </a:r>
          </a:p>
        </p:txBody>
      </p:sp>
    </p:spTree>
    <p:extLst>
      <p:ext uri="{BB962C8B-B14F-4D97-AF65-F5344CB8AC3E}">
        <p14:creationId xmlns:p14="http://schemas.microsoft.com/office/powerpoint/2010/main" val="8297985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459">
          <p15:clr>
            <a:srgbClr val="FF96FF"/>
          </p15:clr>
        </p15:guide>
        <p15:guide id="4" orient="horz" pos="3866">
          <p15:clr>
            <a:srgbClr val="FF96FF"/>
          </p15:clr>
        </p15:guide>
        <p15:guide id="5" pos="453">
          <p15:clr>
            <a:srgbClr val="FF96FF"/>
          </p15:clr>
        </p15:guide>
        <p15:guide id="6" pos="810">
          <p15:clr>
            <a:srgbClr val="FF96FF"/>
          </p15:clr>
        </p15:guide>
        <p15:guide id="7" pos="1036">
          <p15:clr>
            <a:srgbClr val="FF96FF"/>
          </p15:clr>
        </p15:guide>
        <p15:guide id="8" pos="1393">
          <p15:clr>
            <a:srgbClr val="FF96FF"/>
          </p15:clr>
        </p15:guide>
        <p15:guide id="9" pos="1620">
          <p15:clr>
            <a:srgbClr val="FF96FF"/>
          </p15:clr>
        </p15:guide>
        <p15:guide id="10" pos="1976">
          <p15:clr>
            <a:srgbClr val="FF96FF"/>
          </p15:clr>
        </p15:guide>
        <p15:guide id="11" pos="2203">
          <p15:clr>
            <a:srgbClr val="FF96FF"/>
          </p15:clr>
        </p15:guide>
        <p15:guide id="12" pos="2560">
          <p15:clr>
            <a:srgbClr val="FF96FF"/>
          </p15:clr>
        </p15:guide>
        <p15:guide id="13" pos="2786">
          <p15:clr>
            <a:srgbClr val="FF96FF"/>
          </p15:clr>
        </p15:guide>
        <p15:guide id="14" pos="3143">
          <p15:clr>
            <a:srgbClr val="FF96FF"/>
          </p15:clr>
        </p15:guide>
        <p15:guide id="15" pos="3370">
          <p15:clr>
            <a:srgbClr val="FF96FF"/>
          </p15:clr>
        </p15:guide>
        <p15:guide id="16" pos="3726">
          <p15:clr>
            <a:srgbClr val="FF96FF"/>
          </p15:clr>
        </p15:guide>
        <p15:guide id="17" pos="3953">
          <p15:clr>
            <a:srgbClr val="FF96FF"/>
          </p15:clr>
        </p15:guide>
        <p15:guide id="18" pos="4309">
          <p15:clr>
            <a:srgbClr val="FF96FF"/>
          </p15:clr>
        </p15:guide>
        <p15:guide id="19" pos="4536">
          <p15:clr>
            <a:srgbClr val="FF96FF"/>
          </p15:clr>
        </p15:guide>
        <p15:guide id="20" pos="4893">
          <p15:clr>
            <a:srgbClr val="FF96FF"/>
          </p15:clr>
        </p15:guide>
        <p15:guide id="21" pos="5120">
          <p15:clr>
            <a:srgbClr val="FF96FF"/>
          </p15:clr>
        </p15:guide>
        <p15:guide id="22" pos="5476">
          <p15:clr>
            <a:srgbClr val="FF96FF"/>
          </p15:clr>
        </p15:guide>
        <p15:guide id="23" pos="5703">
          <p15:clr>
            <a:srgbClr val="FF96FF"/>
          </p15:clr>
        </p15:guide>
        <p15:guide id="24" pos="6059">
          <p15:clr>
            <a:srgbClr val="FF96FF"/>
          </p15:clr>
        </p15:guide>
        <p15:guide id="25" pos="6286">
          <p15:clr>
            <a:srgbClr val="FF96FF"/>
          </p15:clr>
        </p15:guide>
        <p15:guide id="26" pos="6643">
          <p15:clr>
            <a:srgbClr val="FF96FF"/>
          </p15:clr>
        </p15:guide>
        <p15:guide id="27" pos="6869">
          <p15:clr>
            <a:srgbClr val="FF96FF"/>
          </p15:clr>
        </p15:guide>
        <p15:guide id="28" pos="7226">
          <p15:clr>
            <a:srgbClr val="FF96FF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554E8-F7AC-6010-B143-0AF26AA62E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2070000"/>
            <a:ext cx="7408800" cy="4068000"/>
          </a:xfrm>
        </p:spPr>
        <p:txBody>
          <a:bodyPr anchor="t" anchorCtr="0">
            <a:noAutofit/>
          </a:bodyPr>
          <a:lstStyle>
            <a:lvl1pPr algn="l">
              <a:lnSpc>
                <a:spcPct val="70000"/>
              </a:lnSpc>
              <a:defRPr sz="8800" spc="2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79866B-9EF4-2877-CDF5-309DBB741F5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20000" y="720000"/>
            <a:ext cx="7408800" cy="990000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8800" b="1" cap="none" baseline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5" name="Line top Placeholder 20">
            <a:extLst>
              <a:ext uri="{FF2B5EF4-FFF2-40B4-BE49-F238E27FC236}">
                <a16:creationId xmlns:a16="http://schemas.microsoft.com/office/drawing/2014/main" id="{A191D59F-2E4F-9DFD-FEAC-7FF6480D86B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0" y="0"/>
            <a:ext cx="12193200" cy="36000"/>
          </a:xfrm>
          <a:solidFill>
            <a:srgbClr val="990000"/>
          </a:solidFill>
          <a:ln>
            <a:solidFill>
              <a:srgbClr val="990000">
                <a:alpha val="0"/>
              </a:srgbClr>
            </a:solidFill>
          </a:ln>
        </p:spPr>
        <p:txBody>
          <a:bodyPr/>
          <a:lstStyle>
            <a:lvl1pPr marL="0" indent="0">
              <a:buNone/>
              <a:defRPr sz="600">
                <a:noFill/>
              </a:defRPr>
            </a:lvl1pPr>
            <a:lvl2pPr marL="0" indent="0">
              <a:defRPr sz="600">
                <a:noFill/>
              </a:defRPr>
            </a:lvl2pPr>
            <a:lvl3pPr marL="0" indent="0">
              <a:defRPr sz="600">
                <a:noFill/>
              </a:defRPr>
            </a:lvl3pPr>
            <a:lvl4pPr marL="0" indent="0">
              <a:defRPr sz="600">
                <a:noFill/>
              </a:defRPr>
            </a:lvl4pPr>
            <a:lvl5pPr marL="0" indent="0">
              <a:defRPr sz="600">
                <a:noFill/>
              </a:defRPr>
            </a:lvl5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3F47F8-2FA5-B3C4-62D6-146B019264A1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2DDEA8E7-5F55-4A60-8EF9-470692FC5635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7C09ABE0-4AC7-DE98-E246-798BA0911476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4357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436">
          <p15:clr>
            <a:srgbClr val="FF96FF"/>
          </p15:clr>
        </p15:guide>
        <p15:guide id="4" orient="horz" pos="3866">
          <p15:clr>
            <a:srgbClr val="FF96FF"/>
          </p15:clr>
        </p15:guide>
        <p15:guide id="5" pos="453">
          <p15:clr>
            <a:srgbClr val="FF96FF"/>
          </p15:clr>
        </p15:guide>
        <p15:guide id="6" pos="810">
          <p15:clr>
            <a:srgbClr val="FF96FF"/>
          </p15:clr>
        </p15:guide>
        <p15:guide id="7" pos="1036">
          <p15:clr>
            <a:srgbClr val="FF96FF"/>
          </p15:clr>
        </p15:guide>
        <p15:guide id="8" pos="1393">
          <p15:clr>
            <a:srgbClr val="FF96FF"/>
          </p15:clr>
        </p15:guide>
        <p15:guide id="9" pos="1620">
          <p15:clr>
            <a:srgbClr val="FF96FF"/>
          </p15:clr>
        </p15:guide>
        <p15:guide id="10" pos="1976">
          <p15:clr>
            <a:srgbClr val="FF96FF"/>
          </p15:clr>
        </p15:guide>
        <p15:guide id="11" pos="2203">
          <p15:clr>
            <a:srgbClr val="FF96FF"/>
          </p15:clr>
        </p15:guide>
        <p15:guide id="12" pos="2560">
          <p15:clr>
            <a:srgbClr val="FF96FF"/>
          </p15:clr>
        </p15:guide>
        <p15:guide id="13" pos="2786">
          <p15:clr>
            <a:srgbClr val="FF96FF"/>
          </p15:clr>
        </p15:guide>
        <p15:guide id="14" pos="3143">
          <p15:clr>
            <a:srgbClr val="FF96FF"/>
          </p15:clr>
        </p15:guide>
        <p15:guide id="15" pos="3370">
          <p15:clr>
            <a:srgbClr val="FF96FF"/>
          </p15:clr>
        </p15:guide>
        <p15:guide id="16" pos="3726">
          <p15:clr>
            <a:srgbClr val="FF96FF"/>
          </p15:clr>
        </p15:guide>
        <p15:guide id="17" pos="3953">
          <p15:clr>
            <a:srgbClr val="FF96FF"/>
          </p15:clr>
        </p15:guide>
        <p15:guide id="18" pos="4309">
          <p15:clr>
            <a:srgbClr val="FF96FF"/>
          </p15:clr>
        </p15:guide>
        <p15:guide id="19" pos="4536">
          <p15:clr>
            <a:srgbClr val="FF96FF"/>
          </p15:clr>
        </p15:guide>
        <p15:guide id="20" pos="4893">
          <p15:clr>
            <a:srgbClr val="FF96FF"/>
          </p15:clr>
        </p15:guide>
        <p15:guide id="21" pos="5120">
          <p15:clr>
            <a:srgbClr val="FF96FF"/>
          </p15:clr>
        </p15:guide>
        <p15:guide id="22" pos="5476">
          <p15:clr>
            <a:srgbClr val="FF96FF"/>
          </p15:clr>
        </p15:guide>
        <p15:guide id="23" pos="5703">
          <p15:clr>
            <a:srgbClr val="FF96FF"/>
          </p15:clr>
        </p15:guide>
        <p15:guide id="24" pos="6059">
          <p15:clr>
            <a:srgbClr val="FF96FF"/>
          </p15:clr>
        </p15:guide>
        <p15:guide id="25" pos="6286">
          <p15:clr>
            <a:srgbClr val="FF96FF"/>
          </p15:clr>
        </p15:guide>
        <p15:guide id="26" pos="6643">
          <p15:clr>
            <a:srgbClr val="FF96FF"/>
          </p15:clr>
        </p15:guide>
        <p15:guide id="27" pos="6864">
          <p15:clr>
            <a:srgbClr val="FF96FF"/>
          </p15:clr>
        </p15:guide>
        <p15:guide id="28" pos="7226">
          <p15:clr>
            <a:srgbClr val="FF96FF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reaker B">
    <p:bg>
      <p:bgPr>
        <a:gradFill>
          <a:gsLst>
            <a:gs pos="86000">
              <a:srgbClr val="1F538F"/>
            </a:gs>
            <a:gs pos="60000">
              <a:schemeClr val="accent1"/>
            </a:gs>
            <a:gs pos="100000">
              <a:schemeClr val="accent3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554E8-F7AC-6010-B143-0AF26AA62E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2070000"/>
            <a:ext cx="7408800" cy="4068000"/>
          </a:xfrm>
        </p:spPr>
        <p:txBody>
          <a:bodyPr anchor="t" anchorCtr="0">
            <a:noAutofit/>
          </a:bodyPr>
          <a:lstStyle>
            <a:lvl1pPr algn="l">
              <a:lnSpc>
                <a:spcPct val="70000"/>
              </a:lnSpc>
              <a:defRPr sz="8800" spc="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79866B-9EF4-2877-CDF5-309DBB741F5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20000" y="720000"/>
            <a:ext cx="7408800" cy="990000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8800" b="1" cap="none" baseline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8925D9-28BB-62F0-6672-3F2C04588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7048EB2-ABBB-452B-B43B-31E8A7DFB90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Guides" hidden="1">
            <a:extLst>
              <a:ext uri="{FF2B5EF4-FFF2-40B4-BE49-F238E27FC236}">
                <a16:creationId xmlns:a16="http://schemas.microsoft.com/office/drawing/2014/main" id="{97AE78B8-0EB3-C024-37F4-F50988223521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pic>
        <p:nvPicPr>
          <p:cNvPr id="1783036314" name="Picture 7" descr="{&quot;templafy&quot;:{&quot;id&quot;:&quot;80479175-33cb-4154-8a9d-565502c9c400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4600" y="6142849"/>
            <a:ext cx="3337567" cy="722378"/>
          </a:xfrm>
          <a:prstGeom prst="rect">
            <a:avLst/>
          </a:prstGeom>
        </p:spPr>
      </p:pic>
      <p:sp>
        <p:nvSpPr>
          <p:cNvPr id="4" name="Footers" descr="{&quot;templafy&quot;:{&quot;id&quot;:&quot;1b227357-0113-441e-b07e-a29b2c4f81c4&quot;}}">
            <a:extLst>
              <a:ext uri="{FF2B5EF4-FFF2-40B4-BE49-F238E27FC236}">
                <a16:creationId xmlns:a16="http://schemas.microsoft.com/office/drawing/2014/main" id="{EF2D8E63-A6AE-C7A6-2735-88585060CB06}"/>
              </a:ext>
            </a:extLst>
          </p:cNvPr>
          <p:cNvSpPr/>
          <p:nvPr userDrawn="1"/>
        </p:nvSpPr>
        <p:spPr>
          <a:xfrm>
            <a:off x="493669" y="6439469"/>
            <a:ext cx="7429599" cy="180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/>
          <a:p>
            <a:pPr lvl="0" algn="l"/>
            <a:r>
              <a:rPr lang="en-GB" sz="800" noProof="0" dirty="0">
                <a:solidFill>
                  <a:schemeClr val="bg1"/>
                </a:solidFill>
              </a:rPr>
              <a:t>Department of Biostatistics, Epidemiology and Informatics  |  Perelman School of Medicine</a:t>
            </a:r>
          </a:p>
        </p:txBody>
      </p:sp>
    </p:spTree>
    <p:extLst>
      <p:ext uri="{BB962C8B-B14F-4D97-AF65-F5344CB8AC3E}">
        <p14:creationId xmlns:p14="http://schemas.microsoft.com/office/powerpoint/2010/main" val="33582414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436">
          <p15:clr>
            <a:srgbClr val="FF96FF"/>
          </p15:clr>
        </p15:guide>
        <p15:guide id="4" orient="horz" pos="3866">
          <p15:clr>
            <a:srgbClr val="FF96FF"/>
          </p15:clr>
        </p15:guide>
        <p15:guide id="5" pos="453">
          <p15:clr>
            <a:srgbClr val="FF96FF"/>
          </p15:clr>
        </p15:guide>
        <p15:guide id="6" pos="810">
          <p15:clr>
            <a:srgbClr val="FF96FF"/>
          </p15:clr>
        </p15:guide>
        <p15:guide id="7" pos="1036">
          <p15:clr>
            <a:srgbClr val="FF96FF"/>
          </p15:clr>
        </p15:guide>
        <p15:guide id="8" pos="1393">
          <p15:clr>
            <a:srgbClr val="FF96FF"/>
          </p15:clr>
        </p15:guide>
        <p15:guide id="9" pos="1620">
          <p15:clr>
            <a:srgbClr val="FF96FF"/>
          </p15:clr>
        </p15:guide>
        <p15:guide id="10" pos="1976">
          <p15:clr>
            <a:srgbClr val="FF96FF"/>
          </p15:clr>
        </p15:guide>
        <p15:guide id="11" pos="2203">
          <p15:clr>
            <a:srgbClr val="FF96FF"/>
          </p15:clr>
        </p15:guide>
        <p15:guide id="12" pos="2560">
          <p15:clr>
            <a:srgbClr val="FF96FF"/>
          </p15:clr>
        </p15:guide>
        <p15:guide id="13" pos="2786">
          <p15:clr>
            <a:srgbClr val="FF96FF"/>
          </p15:clr>
        </p15:guide>
        <p15:guide id="14" pos="3143">
          <p15:clr>
            <a:srgbClr val="FF96FF"/>
          </p15:clr>
        </p15:guide>
        <p15:guide id="15" pos="3370">
          <p15:clr>
            <a:srgbClr val="FF96FF"/>
          </p15:clr>
        </p15:guide>
        <p15:guide id="16" pos="3726">
          <p15:clr>
            <a:srgbClr val="FF96FF"/>
          </p15:clr>
        </p15:guide>
        <p15:guide id="17" pos="3953">
          <p15:clr>
            <a:srgbClr val="FF96FF"/>
          </p15:clr>
        </p15:guide>
        <p15:guide id="18" pos="4309">
          <p15:clr>
            <a:srgbClr val="FF96FF"/>
          </p15:clr>
        </p15:guide>
        <p15:guide id="19" pos="4536">
          <p15:clr>
            <a:srgbClr val="FF96FF"/>
          </p15:clr>
        </p15:guide>
        <p15:guide id="20" pos="4893">
          <p15:clr>
            <a:srgbClr val="FF96FF"/>
          </p15:clr>
        </p15:guide>
        <p15:guide id="21" pos="5120">
          <p15:clr>
            <a:srgbClr val="FF96FF"/>
          </p15:clr>
        </p15:guide>
        <p15:guide id="22" pos="5476">
          <p15:clr>
            <a:srgbClr val="FF96FF"/>
          </p15:clr>
        </p15:guide>
        <p15:guide id="23" pos="5703">
          <p15:clr>
            <a:srgbClr val="FF96FF"/>
          </p15:clr>
        </p15:guide>
        <p15:guide id="24" pos="6059">
          <p15:clr>
            <a:srgbClr val="FF96FF"/>
          </p15:clr>
        </p15:guide>
        <p15:guide id="25" pos="6286">
          <p15:clr>
            <a:srgbClr val="FF96FF"/>
          </p15:clr>
        </p15:guide>
        <p15:guide id="26" pos="6643">
          <p15:clr>
            <a:srgbClr val="FF96FF"/>
          </p15:clr>
        </p15:guide>
        <p15:guide id="27" pos="6869">
          <p15:clr>
            <a:srgbClr val="FF96FF"/>
          </p15:clr>
        </p15:guide>
        <p15:guide id="28" pos="7226">
          <p15:clr>
            <a:srgbClr val="FF96FF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reaker C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554E8-F7AC-6010-B143-0AF26AA62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854800"/>
            <a:ext cx="10749600" cy="1108800"/>
          </a:xfrm>
        </p:spPr>
        <p:txBody>
          <a:bodyPr anchor="b">
            <a:no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79866B-9EF4-2877-CDF5-309DBB741F5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20000" y="3959999"/>
            <a:ext cx="10749600" cy="457200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 cap="all" spc="200" baseline="0">
                <a:solidFill>
                  <a:schemeClr val="accent3"/>
                </a:solidFill>
                <a:latin typeface="DM Sans 14pt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8925D9-28BB-62F0-6672-3F2C04588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7048EB2-ABBB-452B-B43B-31E8A7DFB90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Guides" hidden="1">
            <a:extLst>
              <a:ext uri="{FF2B5EF4-FFF2-40B4-BE49-F238E27FC236}">
                <a16:creationId xmlns:a16="http://schemas.microsoft.com/office/drawing/2014/main" id="{18E4D93D-2A45-24EA-FE18-43B286D00ED0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pic>
        <p:nvPicPr>
          <p:cNvPr id="59769393" name="Picture 7" descr="{&quot;templafy&quot;:{&quot;id&quot;:&quot;18dd2866-c000-4bc4-a4fe-b4281ed1519e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4600" y="6142849"/>
            <a:ext cx="3337567" cy="72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4368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>
          <p15:clr>
            <a:srgbClr val="8F8F8F"/>
          </p15:clr>
        </p15:guide>
        <p15:guide id="4" orient="horz" pos="3866">
          <p15:clr>
            <a:srgbClr val="FF96FF"/>
          </p15:clr>
        </p15:guide>
        <p15:guide id="5" pos="453">
          <p15:clr>
            <a:srgbClr val="FF96FF"/>
          </p15:clr>
        </p15:guide>
        <p15:guide id="6" pos="810">
          <p15:clr>
            <a:srgbClr val="FF96FF"/>
          </p15:clr>
        </p15:guide>
        <p15:guide id="7" pos="1036">
          <p15:clr>
            <a:srgbClr val="FF96FF"/>
          </p15:clr>
        </p15:guide>
        <p15:guide id="8" pos="1393">
          <p15:clr>
            <a:srgbClr val="FF96FF"/>
          </p15:clr>
        </p15:guide>
        <p15:guide id="9" pos="1620">
          <p15:clr>
            <a:srgbClr val="FF96FF"/>
          </p15:clr>
        </p15:guide>
        <p15:guide id="10" pos="1976">
          <p15:clr>
            <a:srgbClr val="FF96FF"/>
          </p15:clr>
        </p15:guide>
        <p15:guide id="11" pos="2203">
          <p15:clr>
            <a:srgbClr val="FF96FF"/>
          </p15:clr>
        </p15:guide>
        <p15:guide id="12" pos="2560">
          <p15:clr>
            <a:srgbClr val="FF96FF"/>
          </p15:clr>
        </p15:guide>
        <p15:guide id="13" pos="2786">
          <p15:clr>
            <a:srgbClr val="FF96FF"/>
          </p15:clr>
        </p15:guide>
        <p15:guide id="14" pos="3143">
          <p15:clr>
            <a:srgbClr val="FF96FF"/>
          </p15:clr>
        </p15:guide>
        <p15:guide id="15" pos="3370">
          <p15:clr>
            <a:srgbClr val="FF96FF"/>
          </p15:clr>
        </p15:guide>
        <p15:guide id="16" pos="3726">
          <p15:clr>
            <a:srgbClr val="FF96FF"/>
          </p15:clr>
        </p15:guide>
        <p15:guide id="17" pos="3953">
          <p15:clr>
            <a:srgbClr val="FF96FF"/>
          </p15:clr>
        </p15:guide>
        <p15:guide id="18" pos="4309">
          <p15:clr>
            <a:srgbClr val="FF96FF"/>
          </p15:clr>
        </p15:guide>
        <p15:guide id="19" pos="4536">
          <p15:clr>
            <a:srgbClr val="FF96FF"/>
          </p15:clr>
        </p15:guide>
        <p15:guide id="20" pos="4893">
          <p15:clr>
            <a:srgbClr val="FF96FF"/>
          </p15:clr>
        </p15:guide>
        <p15:guide id="21" pos="5120">
          <p15:clr>
            <a:srgbClr val="FF96FF"/>
          </p15:clr>
        </p15:guide>
        <p15:guide id="22" pos="5476">
          <p15:clr>
            <a:srgbClr val="FF96FF"/>
          </p15:clr>
        </p15:guide>
        <p15:guide id="23" pos="5703">
          <p15:clr>
            <a:srgbClr val="FF96FF"/>
          </p15:clr>
        </p15:guide>
        <p15:guide id="24" pos="6059">
          <p15:clr>
            <a:srgbClr val="FF96FF"/>
          </p15:clr>
        </p15:guide>
        <p15:guide id="25" pos="6286">
          <p15:clr>
            <a:srgbClr val="FF96FF"/>
          </p15:clr>
        </p15:guide>
        <p15:guide id="26" pos="6643">
          <p15:clr>
            <a:srgbClr val="FF96FF"/>
          </p15:clr>
        </p15:guide>
        <p15:guide id="27" pos="6869">
          <p15:clr>
            <a:srgbClr val="FF96FF"/>
          </p15:clr>
        </p15:guide>
        <p15:guide id="28" pos="7226">
          <p15:clr>
            <a:srgbClr val="FF96FF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reaker 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554E8-F7AC-6010-B143-0AF26AA62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854800"/>
            <a:ext cx="10749600" cy="1108800"/>
          </a:xfrm>
        </p:spPr>
        <p:txBody>
          <a:bodyPr anchor="b">
            <a:no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79866B-9EF4-2877-CDF5-309DBB741F5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20000" y="3959998"/>
            <a:ext cx="10749600" cy="457200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 cap="all" spc="200" baseline="0">
                <a:solidFill>
                  <a:schemeClr val="accent3">
                    <a:lumMod val="60000"/>
                    <a:lumOff val="40000"/>
                  </a:schemeClr>
                </a:solidFill>
                <a:latin typeface="DM Sans 14pt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8925D9-28BB-62F0-6672-3F2C04588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7048EB2-ABBB-452B-B43B-31E8A7DFB90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Guides" hidden="1">
            <a:extLst>
              <a:ext uri="{FF2B5EF4-FFF2-40B4-BE49-F238E27FC236}">
                <a16:creationId xmlns:a16="http://schemas.microsoft.com/office/drawing/2014/main" id="{EEFCB10F-81AA-2405-D116-45EC58877181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pic>
        <p:nvPicPr>
          <p:cNvPr id="686171578" name="Picture 7" descr="{&quot;templafy&quot;:{&quot;id&quot;:&quot;e6d7b454-1dab-40cd-999e-ecc8089d79d0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4600" y="6142849"/>
            <a:ext cx="3337567" cy="72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6797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>
          <p15:clr>
            <a:srgbClr val="8F8F8F"/>
          </p15:clr>
        </p15:guide>
        <p15:guide id="4" orient="horz" pos="3866">
          <p15:clr>
            <a:srgbClr val="FF96FF"/>
          </p15:clr>
        </p15:guide>
        <p15:guide id="5" pos="453">
          <p15:clr>
            <a:srgbClr val="FF96FF"/>
          </p15:clr>
        </p15:guide>
        <p15:guide id="6" pos="810">
          <p15:clr>
            <a:srgbClr val="FF96FF"/>
          </p15:clr>
        </p15:guide>
        <p15:guide id="7" pos="1036">
          <p15:clr>
            <a:srgbClr val="FF96FF"/>
          </p15:clr>
        </p15:guide>
        <p15:guide id="8" pos="1393">
          <p15:clr>
            <a:srgbClr val="FF96FF"/>
          </p15:clr>
        </p15:guide>
        <p15:guide id="9" pos="1620">
          <p15:clr>
            <a:srgbClr val="FF96FF"/>
          </p15:clr>
        </p15:guide>
        <p15:guide id="10" pos="1976">
          <p15:clr>
            <a:srgbClr val="FF96FF"/>
          </p15:clr>
        </p15:guide>
        <p15:guide id="11" pos="2203">
          <p15:clr>
            <a:srgbClr val="FF96FF"/>
          </p15:clr>
        </p15:guide>
        <p15:guide id="12" pos="2560">
          <p15:clr>
            <a:srgbClr val="FF96FF"/>
          </p15:clr>
        </p15:guide>
        <p15:guide id="13" pos="2786">
          <p15:clr>
            <a:srgbClr val="FF96FF"/>
          </p15:clr>
        </p15:guide>
        <p15:guide id="14" pos="3143">
          <p15:clr>
            <a:srgbClr val="FF96FF"/>
          </p15:clr>
        </p15:guide>
        <p15:guide id="15" pos="3370">
          <p15:clr>
            <a:srgbClr val="FF96FF"/>
          </p15:clr>
        </p15:guide>
        <p15:guide id="16" pos="3726">
          <p15:clr>
            <a:srgbClr val="FF96FF"/>
          </p15:clr>
        </p15:guide>
        <p15:guide id="17" pos="3953">
          <p15:clr>
            <a:srgbClr val="FF96FF"/>
          </p15:clr>
        </p15:guide>
        <p15:guide id="18" pos="4309">
          <p15:clr>
            <a:srgbClr val="FF96FF"/>
          </p15:clr>
        </p15:guide>
        <p15:guide id="19" pos="4536">
          <p15:clr>
            <a:srgbClr val="FF96FF"/>
          </p15:clr>
        </p15:guide>
        <p15:guide id="20" pos="4893">
          <p15:clr>
            <a:srgbClr val="FF96FF"/>
          </p15:clr>
        </p15:guide>
        <p15:guide id="21" pos="5120">
          <p15:clr>
            <a:srgbClr val="FF96FF"/>
          </p15:clr>
        </p15:guide>
        <p15:guide id="22" pos="5476">
          <p15:clr>
            <a:srgbClr val="FF96FF"/>
          </p15:clr>
        </p15:guide>
        <p15:guide id="23" pos="5703">
          <p15:clr>
            <a:srgbClr val="FF96FF"/>
          </p15:clr>
        </p15:guide>
        <p15:guide id="24" pos="6059">
          <p15:clr>
            <a:srgbClr val="FF96FF"/>
          </p15:clr>
        </p15:guide>
        <p15:guide id="25" pos="6286">
          <p15:clr>
            <a:srgbClr val="FF96FF"/>
          </p15:clr>
        </p15:guide>
        <p15:guide id="26" pos="6643">
          <p15:clr>
            <a:srgbClr val="FF96FF"/>
          </p15:clr>
        </p15:guide>
        <p15:guide id="27" pos="6869">
          <p15:clr>
            <a:srgbClr val="FF96FF"/>
          </p15:clr>
        </p15:guide>
        <p15:guide id="28" pos="7226">
          <p15:clr>
            <a:srgbClr val="FF96FF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ags" Target="../tags/tag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4653DF-2095-1798-1D71-96071517C202}"/>
              </a:ext>
            </a:extLst>
          </p:cNvPr>
          <p:cNvSpPr>
            <a:spLocks noGrp="1"/>
          </p:cNvSpPr>
          <p:nvPr>
            <p:ph type="title"/>
            <p:custDataLst>
              <p:tags r:id="rId50"/>
            </p:custDataLst>
          </p:nvPr>
        </p:nvSpPr>
        <p:spPr>
          <a:xfrm>
            <a:off x="719138" y="720000"/>
            <a:ext cx="10753724" cy="907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B3B6BD-6FE3-BE4B-16AE-1D8275ECAA77}"/>
              </a:ext>
            </a:extLst>
          </p:cNvPr>
          <p:cNvSpPr>
            <a:spLocks noGrp="1"/>
          </p:cNvSpPr>
          <p:nvPr>
            <p:ph type="body" idx="1"/>
            <p:custDataLst>
              <p:tags r:id="rId51"/>
            </p:custDataLst>
          </p:nvPr>
        </p:nvSpPr>
        <p:spPr>
          <a:xfrm>
            <a:off x="720000" y="1713599"/>
            <a:ext cx="10752000" cy="4424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Sixth level</a:t>
            </a:r>
          </a:p>
          <a:p>
            <a:pPr lvl="6"/>
            <a:r>
              <a:rPr lang="en-US" noProof="0" dirty="0"/>
              <a:t>Seventh level</a:t>
            </a:r>
          </a:p>
          <a:p>
            <a:pPr lvl="7"/>
            <a:r>
              <a:rPr lang="en-US" noProof="0" dirty="0"/>
              <a:t>Eighth level</a:t>
            </a:r>
          </a:p>
          <a:p>
            <a:pPr lvl="8"/>
            <a:r>
              <a:rPr lang="en-US" noProof="0" dirty="0"/>
              <a:t>Nineth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BFCFEF-8B6A-152F-1EE7-29B8B4C5E8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2417" y="6441068"/>
            <a:ext cx="26125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 noProof="0" dirty="0"/>
              <a:t>25</a:t>
            </a:r>
          </a:p>
        </p:txBody>
      </p:sp>
      <p:sp>
        <p:nvSpPr>
          <p:cNvPr id="14" name="Footers" descr="{&quot;templafy&quot;:{&quot;id&quot;:&quot;60b31f76-2dd6-492d-96cb-e7a80eee9d30&quot;}}">
            <a:extLst>
              <a:ext uri="{FF2B5EF4-FFF2-40B4-BE49-F238E27FC236}">
                <a16:creationId xmlns:a16="http://schemas.microsoft.com/office/drawing/2014/main" id="{C9D8BBB8-64ED-CEAF-3B7D-CCE7CC4C4579}"/>
              </a:ext>
            </a:extLst>
          </p:cNvPr>
          <p:cNvSpPr/>
          <p:nvPr userDrawn="1"/>
        </p:nvSpPr>
        <p:spPr>
          <a:xfrm>
            <a:off x="493669" y="6439469"/>
            <a:ext cx="7429599" cy="180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/>
          <a:lstStyle/>
          <a:p>
            <a:pPr lvl="0" algn="l"/>
            <a:r>
              <a:rPr lang="en-GB" sz="800" noProof="0" dirty="0">
                <a:solidFill>
                  <a:schemeClr val="accent1"/>
                </a:solidFill>
              </a:rPr>
              <a:t>Department of Biostatistics, Epidemiology and Informatics  |  Perelman School of Medicine</a:t>
            </a:r>
          </a:p>
        </p:txBody>
      </p:sp>
      <p:sp>
        <p:nvSpPr>
          <p:cNvPr id="19" name="Guides" hidden="1">
            <a:extLst>
              <a:ext uri="{FF2B5EF4-FFF2-40B4-BE49-F238E27FC236}">
                <a16:creationId xmlns:a16="http://schemas.microsoft.com/office/drawing/2014/main" id="{0D073D88-5C5F-430B-DE0F-D1CD684A6AE8}"/>
              </a:ext>
            </a:extLst>
          </p:cNvPr>
          <p:cNvSpPr/>
          <p:nvPr userDrawn="1">
            <p:custDataLst>
              <p:tags r:id="rId52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pic>
        <p:nvPicPr>
          <p:cNvPr id="115419959" name="Picture 3" descr="{&quot;templafy&quot;:{&quot;id&quot;:&quot;698def7e-c117-4c75-82d5-7e8e01db22be&quot;}}"/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8864600" y="6142849"/>
            <a:ext cx="3337567" cy="72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448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49" r:id="rId2"/>
    <p:sldLayoutId id="214748365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43" r:id="rId12"/>
    <p:sldLayoutId id="2147483707" r:id="rId13"/>
    <p:sldLayoutId id="2147483708" r:id="rId14"/>
    <p:sldLayoutId id="2147483709" r:id="rId15"/>
    <p:sldLayoutId id="2147483710" r:id="rId16"/>
    <p:sldLayoutId id="2147483711" r:id="rId17"/>
    <p:sldLayoutId id="2147483712" r:id="rId18"/>
    <p:sldLayoutId id="2147483713" r:id="rId19"/>
    <p:sldLayoutId id="2147483714" r:id="rId20"/>
    <p:sldLayoutId id="2147483715" r:id="rId21"/>
    <p:sldLayoutId id="2147483716" r:id="rId22"/>
    <p:sldLayoutId id="2147483717" r:id="rId23"/>
    <p:sldLayoutId id="2147483718" r:id="rId24"/>
    <p:sldLayoutId id="2147483719" r:id="rId25"/>
    <p:sldLayoutId id="2147483720" r:id="rId26"/>
    <p:sldLayoutId id="2147483721" r:id="rId27"/>
    <p:sldLayoutId id="2147483722" r:id="rId28"/>
    <p:sldLayoutId id="2147483723" r:id="rId29"/>
    <p:sldLayoutId id="2147483724" r:id="rId30"/>
    <p:sldLayoutId id="2147483725" r:id="rId31"/>
    <p:sldLayoutId id="2147483726" r:id="rId32"/>
    <p:sldLayoutId id="2147483727" r:id="rId33"/>
    <p:sldLayoutId id="2147483728" r:id="rId34"/>
    <p:sldLayoutId id="2147483729" r:id="rId35"/>
    <p:sldLayoutId id="2147483730" r:id="rId36"/>
    <p:sldLayoutId id="2147483731" r:id="rId37"/>
    <p:sldLayoutId id="2147483732" r:id="rId38"/>
    <p:sldLayoutId id="2147483733" r:id="rId39"/>
    <p:sldLayoutId id="2147483734" r:id="rId40"/>
    <p:sldLayoutId id="2147483735" r:id="rId41"/>
    <p:sldLayoutId id="2147483736" r:id="rId42"/>
    <p:sldLayoutId id="2147483737" r:id="rId43"/>
    <p:sldLayoutId id="2147483738" r:id="rId44"/>
    <p:sldLayoutId id="2147483739" r:id="rId45"/>
    <p:sldLayoutId id="2147483740" r:id="rId46"/>
    <p:sldLayoutId id="2147483741" r:id="rId47"/>
    <p:sldLayoutId id="2147483742" r:id="rId4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accent1"/>
          </a:solidFill>
          <a:latin typeface="Domine" panose="02040503040403060204" pitchFamily="18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250"/>
        </a:spcBef>
        <a:spcAft>
          <a:spcPts val="600"/>
        </a:spcAft>
        <a:buFont typeface="Arial" panose="020B0604020202020204" pitchFamily="34" charset="0"/>
        <a:buNone/>
        <a:defRPr sz="2000" kern="1200">
          <a:solidFill>
            <a:schemeClr val="accent1"/>
          </a:solidFill>
          <a:latin typeface="DM Sans 14pt" pitchFamily="2" charset="77"/>
          <a:ea typeface="+mn-ea"/>
          <a:cs typeface="+mn-cs"/>
        </a:defRPr>
      </a:lvl1pPr>
      <a:lvl2pPr marL="285750" indent="-285750" algn="l" defTabSz="914400" rtl="0" eaLnBrk="1" latinLnBrk="0" hangingPunct="1">
        <a:lnSpc>
          <a:spcPct val="100000"/>
        </a:lnSpc>
        <a:spcBef>
          <a:spcPts val="400"/>
        </a:spcBef>
        <a:spcAft>
          <a:spcPts val="100"/>
        </a:spcAft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DM Sans 14pt" pitchFamily="2" charset="77"/>
          <a:ea typeface="+mn-ea"/>
          <a:cs typeface="+mn-cs"/>
        </a:defRPr>
      </a:lvl2pPr>
      <a:lvl3pPr marL="422550" indent="-28575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DM Sans 14pt" pitchFamily="2" charset="77"/>
          <a:ea typeface="+mn-ea"/>
          <a:cs typeface="+mn-cs"/>
        </a:defRPr>
      </a:lvl3pPr>
      <a:lvl4pPr marL="606150" indent="-285750" algn="l" defTabSz="914400" rtl="0" eaLnBrk="1" latinLnBrk="0" hangingPunct="1">
        <a:lnSpc>
          <a:spcPct val="100000"/>
        </a:lnSpc>
        <a:spcBef>
          <a:spcPts val="100"/>
        </a:spcBef>
        <a:spcAft>
          <a:spcPts val="300"/>
        </a:spcAft>
        <a:buClr>
          <a:srgbClr val="9EC3E1"/>
        </a:buClr>
        <a:buFont typeface="Arial" panose="020B0604020202020204" pitchFamily="34" charset="0"/>
        <a:buChar char="•"/>
        <a:defRPr sz="1600" kern="1200">
          <a:solidFill>
            <a:schemeClr val="accent1"/>
          </a:solidFill>
          <a:latin typeface="DM Sans 14pt" pitchFamily="2" charset="77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1200"/>
        </a:spcBef>
        <a:spcAft>
          <a:spcPts val="300"/>
        </a:spcAft>
        <a:buFont typeface="Arial" panose="020B0604020202020204" pitchFamily="34" charset="0"/>
        <a:buNone/>
        <a:defRPr sz="2400" b="1" kern="1200" cap="all" spc="200" baseline="0">
          <a:solidFill>
            <a:schemeClr val="accent2"/>
          </a:solidFill>
          <a:latin typeface="DM Sans 14pt" pitchFamily="2" charset="77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2000" b="1" kern="1200">
          <a:solidFill>
            <a:schemeClr val="accent3"/>
          </a:solidFill>
          <a:latin typeface="DM Sans 14pt" pitchFamily="2" charset="77"/>
          <a:ea typeface="+mn-ea"/>
          <a:cs typeface="+mn-cs"/>
        </a:defRPr>
      </a:lvl6pPr>
      <a:lvl7pPr marL="0" indent="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None/>
        <a:defRPr sz="1800" b="1" kern="1200" cap="all" spc="180" baseline="0">
          <a:solidFill>
            <a:schemeClr val="accent1"/>
          </a:solidFill>
          <a:latin typeface="DM Sans 14pt" pitchFamily="2" charset="77"/>
          <a:ea typeface="+mn-ea"/>
          <a:cs typeface="+mn-cs"/>
        </a:defRPr>
      </a:lvl7pPr>
      <a:lvl8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b="1" kern="1200">
          <a:solidFill>
            <a:srgbClr val="990000"/>
          </a:solidFill>
          <a:latin typeface="DM Sans 14pt" pitchFamily="2" charset="77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None/>
        <a:defRPr sz="1400" i="1" kern="1200">
          <a:solidFill>
            <a:schemeClr val="accent1"/>
          </a:solidFill>
          <a:latin typeface="DM Sans 14pt" pitchFamily="2" charset="77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ustomXml" Target="../../customXml/item2.xml"/><Relationship Id="rId1" Type="http://schemas.openxmlformats.org/officeDocument/2006/relationships/customXml" Target="../../customXml/item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customXml" Target="../../customXml/item6.xml"/><Relationship Id="rId1" Type="http://schemas.openxmlformats.org/officeDocument/2006/relationships/customXml" Target="../../customXml/item4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BBFF94B-6EC6-1AE5-2EA6-2DD12DE20F1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381D047-19B8-7AD1-7088-87D7B9B268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/>
              <a:t>Ecological regression in health policy evaluation: A guilt-free dessert?</a:t>
            </a:r>
            <a:endParaRPr lang="en-US" sz="4000" dirty="0">
              <a:latin typeface="Domine" panose="020405030404030602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26CC385-AE54-DE4C-DC87-5D20E5E27E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DM Sans 14pt" pitchFamily="2" charset="77"/>
              </a:rPr>
              <a:t>Society for epidemiologic research annual meeting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52BC8D-92AF-9784-8DFD-8E255CF4D8E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20000" y="5292762"/>
            <a:ext cx="5194300" cy="317109"/>
          </a:xfrm>
        </p:spPr>
        <p:txBody>
          <a:bodyPr/>
          <a:lstStyle/>
          <a:p>
            <a:r>
              <a:rPr lang="en-US" sz="2400" dirty="0">
                <a:latin typeface="DM Sans 14pt" pitchFamily="2" charset="77"/>
              </a:rPr>
              <a:t>Nicholas J. Seewald, Ph.D.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58BDF13-250B-5A70-4CD4-62324E4E977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000" y="5600571"/>
            <a:ext cx="5194300" cy="317109"/>
          </a:xfrm>
        </p:spPr>
        <p:txBody>
          <a:bodyPr/>
          <a:lstStyle/>
          <a:p>
            <a:r>
              <a:rPr lang="en-US" sz="1800" dirty="0">
                <a:latin typeface="DM Sans 14pt" pitchFamily="2" charset="77"/>
              </a:rPr>
              <a:t>Assistant Professor of Biostatistics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F58761E-67B4-92E5-C091-00579ABF6F0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20000" y="5905323"/>
            <a:ext cx="5194300" cy="295452"/>
          </a:xfrm>
        </p:spPr>
        <p:txBody>
          <a:bodyPr/>
          <a:lstStyle/>
          <a:p>
            <a:r>
              <a:rPr lang="en-US" sz="1600" dirty="0">
                <a:latin typeface="DM Sans 14pt" pitchFamily="2" charset="77"/>
              </a:rPr>
              <a:t>June 13, 2025</a:t>
            </a: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636439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2BC31-6319-0685-48FE-E8D88F63A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Study: Generative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1BE74C-ECEB-4858-89DF-AC07103D8C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Idea:</a:t>
                </a:r>
                <a:r>
                  <a:rPr lang="en-US" dirty="0"/>
                  <a:t> Simulate data from a simple but flexible generative model and analyze it using various approaches.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3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𝑖𝑡</m:t>
                          </m:r>
                        </m:sub>
                      </m:sSub>
                      <m:r>
                        <a:rPr lang="en-US" sz="23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3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3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3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3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3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3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3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3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3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sz="23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3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23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3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3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3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3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23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en-US" sz="23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3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3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3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300" b="1" i="1" smtClean="0">
                              <a:latin typeface="Cambria Math" panose="02040503050406030204" pitchFamily="18" charset="0"/>
                            </a:rPr>
                            <m:t>𝜼</m:t>
                          </m:r>
                        </m:e>
                        <m:sub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bSup>
                      <m:sSub>
                        <m:sSubPr>
                          <m:ctrlPr>
                            <a:rPr lang="en-US" sz="23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3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𝑖𝑡</m:t>
                          </m:r>
                        </m:sub>
                      </m:sSub>
                      <m:r>
                        <a:rPr lang="en-US" sz="23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3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300" b="1" i="1" smtClean="0">
                              <a:latin typeface="Cambria Math" panose="02040503050406030204" pitchFamily="18" charset="0"/>
                            </a:rPr>
                            <m:t>𝝃</m:t>
                          </m:r>
                        </m:e>
                        <m:sub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bSup>
                      <m:sSub>
                        <m:sSubPr>
                          <m:ctrlPr>
                            <a:rPr lang="en-US" sz="23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3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𝑖𝑡</m:t>
                          </m:r>
                        </m:sub>
                      </m:sSub>
                      <m:sSub>
                        <m:sSubPr>
                          <m:ctrlPr>
                            <a:rPr lang="en-US" sz="23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3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3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3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3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3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3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𝑖𝑡</m:t>
                          </m:r>
                        </m:sub>
                      </m:sSub>
                    </m:oMath>
                  </m:oMathPara>
                </a14:m>
                <a:endParaRPr lang="en-US" sz="2300" dirty="0"/>
              </a:p>
              <a:p>
                <a:endParaRPr lang="en-US" sz="2300" dirty="0"/>
              </a:p>
              <a:p>
                <a:r>
                  <a:rPr lang="en-US" sz="2300" dirty="0"/>
                  <a:t>This allows for: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300" dirty="0"/>
                  <a:t>Time-varying treatment effects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300" dirty="0"/>
                  <a:t>Time-varying covariate effects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300" dirty="0"/>
                  <a:t>Time-varying effect modification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300" dirty="0"/>
                  <a:t>Complex dependency structures across observations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1BE74C-ECEB-4858-89DF-AC07103D8C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69" t="-2000" r="-1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F6EA64-221F-77DE-4DFD-5AA82A348F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DEA8E7-5F55-4A60-8EF9-470692FC5635}" type="slidenum">
              <a:rPr lang="en-US" noProof="0" smtClean="0"/>
              <a:pPr/>
              <a:t>10</a:t>
            </a:fld>
            <a:endParaRPr lang="en-US" noProof="0"/>
          </a:p>
        </p:txBody>
      </p:sp>
      <p:pic>
        <p:nvPicPr>
          <p:cNvPr id="6" name="Content Placeholder 10">
            <a:extLst>
              <a:ext uri="{FF2B5EF4-FFF2-40B4-BE49-F238E27FC236}">
                <a16:creationId xmlns:a16="http://schemas.microsoft.com/office/drawing/2014/main" id="{DE91E682-1E1C-A85D-3F15-1812E4C16B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60425" y="28475"/>
            <a:ext cx="1106488" cy="110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365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3F921-4932-3D4C-2A94-FECA8537B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Study: Setting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567306-044C-CFB0-6092-D96A270897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Limited, but common settings: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Continuously-enrolled sample (i.e., closed cohorts)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Balanced panels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Simultaneous exposure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Similar number of treated and control states (Rokicki et al. 2018)</a:t>
            </a:r>
          </a:p>
          <a:p>
            <a:endParaRPr lang="en-US" dirty="0"/>
          </a:p>
          <a:p>
            <a:pPr algn="ctr"/>
            <a:r>
              <a:rPr lang="en-US" b="1" dirty="0"/>
              <a:t>Analytic approaches are </a:t>
            </a:r>
            <a:r>
              <a:rPr lang="en-US" b="1" u="sng" dirty="0"/>
              <a:t>extremely</a:t>
            </a:r>
            <a:r>
              <a:rPr lang="en-US" b="1" dirty="0"/>
              <a:t> mechanical: </a:t>
            </a:r>
            <a:br>
              <a:rPr lang="en-US" b="1" dirty="0"/>
            </a:br>
            <a:r>
              <a:rPr lang="en-US" b="1" dirty="0"/>
              <a:t>fit two-way fixed effects model and cluster 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618D61-C444-71E1-7B50-65EB370194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DEA8E7-5F55-4A60-8EF9-470692FC5635}" type="slidenum">
              <a:rPr lang="en-US" noProof="0" smtClean="0"/>
              <a:pPr/>
              <a:t>11</a:t>
            </a:fld>
            <a:endParaRPr lang="en-US" noProof="0"/>
          </a:p>
        </p:txBody>
      </p:sp>
      <p:pic>
        <p:nvPicPr>
          <p:cNvPr id="6" name="Content Placeholder 10">
            <a:extLst>
              <a:ext uri="{FF2B5EF4-FFF2-40B4-BE49-F238E27FC236}">
                <a16:creationId xmlns:a16="http://schemas.microsoft.com/office/drawing/2014/main" id="{2C95D1C8-E2AA-0BC0-6C92-3410405B53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60425" y="28475"/>
            <a:ext cx="1106488" cy="11064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F2A11AF-D2C2-EB50-D0DF-0D76CDF758D4}"/>
              </a:ext>
            </a:extLst>
          </p:cNvPr>
          <p:cNvSpPr txBox="1"/>
          <p:nvPr/>
        </p:nvSpPr>
        <p:spPr>
          <a:xfrm>
            <a:off x="493668" y="5702404"/>
            <a:ext cx="841998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4"/>
                </a:solidFill>
                <a:effectLst/>
                <a:latin typeface="DM Sans 14pt" pitchFamily="2" charset="77"/>
              </a:rPr>
              <a:t>Rokicki S, Cohen J, Fink G, Salomon JA, Landrum MB. Inference With Difference-in-Differences With a Small Number of Groups: A Review, Simulation Study, and Empirical Application Using SHARE Data. </a:t>
            </a:r>
            <a:r>
              <a:rPr lang="en-US" sz="1400" i="1" dirty="0">
                <a:solidFill>
                  <a:schemeClr val="accent4"/>
                </a:solidFill>
                <a:effectLst/>
                <a:latin typeface="DM Sans 14pt" pitchFamily="2" charset="77"/>
              </a:rPr>
              <a:t>Medical Care</a:t>
            </a:r>
            <a:r>
              <a:rPr lang="en-US" sz="1400" dirty="0">
                <a:solidFill>
                  <a:schemeClr val="accent4"/>
                </a:solidFill>
                <a:effectLst/>
                <a:latin typeface="DM Sans 14pt" pitchFamily="2" charset="77"/>
              </a:rPr>
              <a:t>. 2018;56(1):97-105.</a:t>
            </a:r>
          </a:p>
        </p:txBody>
      </p:sp>
    </p:spTree>
    <p:extLst>
      <p:ext uri="{BB962C8B-B14F-4D97-AF65-F5344CB8AC3E}">
        <p14:creationId xmlns:p14="http://schemas.microsoft.com/office/powerpoint/2010/main" val="1331499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530DF-A5F4-83E3-2D14-54D71C776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 Structures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BC0FF0-1A16-EE10-45F6-8586A35BCF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consider three types of dependency in the data: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Within-individual correlation: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Cor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𝑖𝑡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𝑖𝑠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=: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𝑡𝑠</m:t>
                        </m:r>
                      </m:sub>
                    </m:sSub>
                  </m:oMath>
                </a14:m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Within-period correlation: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Cor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𝑖𝑡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𝑗𝑡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=: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Between-period correlation: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Cor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𝑖𝑡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=: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𝑡𝑠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Generally,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BC0FF0-1A16-EE10-45F6-8586A35BCF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69" t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D3A064-0A14-4914-BA25-3C6B3957D1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DEA8E7-5F55-4A60-8EF9-470692FC5635}" type="slidenum">
              <a:rPr lang="en-US" noProof="0" smtClean="0"/>
              <a:pPr/>
              <a:t>12</a:t>
            </a:fld>
            <a:endParaRPr lang="en-US" noProof="0"/>
          </a:p>
        </p:txBody>
      </p:sp>
      <p:pic>
        <p:nvPicPr>
          <p:cNvPr id="6" name="Content Placeholder 10">
            <a:extLst>
              <a:ext uri="{FF2B5EF4-FFF2-40B4-BE49-F238E27FC236}">
                <a16:creationId xmlns:a16="http://schemas.microsoft.com/office/drawing/2014/main" id="{C1E08715-B22E-D8FF-0CB2-3319A795D7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60425" y="28475"/>
            <a:ext cx="1106488" cy="110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560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1A2C6-86B0-326D-EF93-DDA2320BF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668" y="720000"/>
            <a:ext cx="11204664" cy="907200"/>
          </a:xfrm>
        </p:spPr>
        <p:txBody>
          <a:bodyPr/>
          <a:lstStyle/>
          <a:p>
            <a:r>
              <a:rPr lang="en-US" sz="3600" dirty="0"/>
              <a:t>“Block Exchangeable” Correlation, No Covariates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B5975A-B8D7-B0A3-3724-69920748D7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19138" y="1627200"/>
                <a:ext cx="2905377" cy="3884769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𝑖𝑡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𝜸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𝑖𝑡</m:t>
                          </m:r>
                        </m:sub>
                      </m:sSub>
                    </m:oMath>
                  </m:oMathPara>
                </a14:m>
                <a:endParaRPr lang="en-US" sz="2000" b="0" dirty="0"/>
              </a:p>
              <a:p>
                <a:endParaRPr lang="en-US" sz="2000" dirty="0"/>
              </a:p>
              <a:p>
                <a:r>
                  <a:rPr lang="en-US" sz="1800" dirty="0"/>
                  <a:t>Within-person correlation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0.3</m:t>
                    </m:r>
                  </m:oMath>
                </a14:m>
                <a:endParaRPr lang="en-US" sz="1800" dirty="0"/>
              </a:p>
              <a:p>
                <a:r>
                  <a:rPr lang="en-US" sz="1800" dirty="0"/>
                  <a:t>Within-period correlation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=0.2</m:t>
                    </m:r>
                  </m:oMath>
                </a14:m>
                <a:endParaRPr lang="en-US" sz="1800" dirty="0"/>
              </a:p>
              <a:p>
                <a:r>
                  <a:rPr lang="en-US" sz="1800" dirty="0"/>
                  <a:t>Between-period correlation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=0.2</m:t>
                    </m:r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B5975A-B8D7-B0A3-3724-69920748D7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9138" y="1627200"/>
                <a:ext cx="2905377" cy="3884769"/>
              </a:xfrm>
              <a:blipFill>
                <a:blip r:embed="rId2"/>
                <a:stretch>
                  <a:fillRect l="-4783" r="-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0D8AED-66CF-63F9-C62F-C31C831354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DEA8E7-5F55-4A60-8EF9-470692FC5635}" type="slidenum">
              <a:rPr lang="en-US" noProof="0" smtClean="0"/>
              <a:pPr/>
              <a:t>13</a:t>
            </a:fld>
            <a:endParaRPr lang="en-US" noProof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0B6A5D0-8A3D-D61E-8440-408AF19755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5238022"/>
              </p:ext>
            </p:extLst>
          </p:nvPr>
        </p:nvGraphicFramePr>
        <p:xfrm>
          <a:off x="4028751" y="1627200"/>
          <a:ext cx="7848347" cy="407924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4035743">
                  <a:extLst>
                    <a:ext uri="{9D8B030D-6E8A-4147-A177-3AD203B41FA5}">
                      <a16:colId xmlns:a16="http://schemas.microsoft.com/office/drawing/2014/main" val="2410628446"/>
                    </a:ext>
                  </a:extLst>
                </a:gridCol>
                <a:gridCol w="995680">
                  <a:extLst>
                    <a:ext uri="{9D8B030D-6E8A-4147-A177-3AD203B41FA5}">
                      <a16:colId xmlns:a16="http://schemas.microsoft.com/office/drawing/2014/main" val="4096826624"/>
                    </a:ext>
                  </a:extLst>
                </a:gridCol>
                <a:gridCol w="1122744">
                  <a:extLst>
                    <a:ext uri="{9D8B030D-6E8A-4147-A177-3AD203B41FA5}">
                      <a16:colId xmlns:a16="http://schemas.microsoft.com/office/drawing/2014/main" val="4134113197"/>
                    </a:ext>
                  </a:extLst>
                </a:gridCol>
                <a:gridCol w="1694180">
                  <a:extLst>
                    <a:ext uri="{9D8B030D-6E8A-4147-A177-3AD203B41FA5}">
                      <a16:colId xmlns:a16="http://schemas.microsoft.com/office/drawing/2014/main" val="19981211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DM Sans 14pt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% Bias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Std. Err.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95% CI </a:t>
                      </a:r>
                      <a:r>
                        <a:rPr lang="en-US" dirty="0" err="1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Covg</a:t>
                      </a:r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2566800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Aggregated Data (ecological models)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60983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OLS 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0.019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6076"/>
                          </a:solidFill>
                          <a:latin typeface="DM Sans 14pt" pitchFamily="2" charset="77"/>
                        </a:rPr>
                        <a:t>0.948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6155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SE clustered by 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0.019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6076"/>
                          </a:solidFill>
                          <a:latin typeface="DM Sans 14pt" pitchFamily="2" charset="77"/>
                        </a:rPr>
                        <a:t>0.948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2855683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Individual-Level Data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9264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OLS 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0.020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6076"/>
                          </a:solidFill>
                          <a:latin typeface="DM Sans 14pt" pitchFamily="2" charset="77"/>
                        </a:rPr>
                        <a:t>0.964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85767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SE clustered by individual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0.019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6076"/>
                          </a:solidFill>
                          <a:latin typeface="DM Sans 14pt" pitchFamily="2" charset="77"/>
                        </a:rPr>
                        <a:t>0.942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2894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SE clustered by 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0.019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6076"/>
                          </a:solidFill>
                          <a:latin typeface="DM Sans 14pt" pitchFamily="2" charset="77"/>
                        </a:rPr>
                        <a:t>0.940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28193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SE clustered by individual and 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0.019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6076"/>
                          </a:solidFill>
                          <a:latin typeface="DM Sans 14pt" pitchFamily="2" charset="77"/>
                        </a:rPr>
                        <a:t>0.940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9849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SE clustered by state and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0.019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  <a:latin typeface="DM Sans 14pt" pitchFamily="2" charset="77"/>
                        </a:rPr>
                        <a:t>0.924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7528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True mixed 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0.019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6076"/>
                          </a:solidFill>
                          <a:latin typeface="DM Sans 14pt" pitchFamily="2" charset="77"/>
                        </a:rPr>
                        <a:t>0.944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3607543"/>
                  </a:ext>
                </a:extLst>
              </a:tr>
            </a:tbl>
          </a:graphicData>
        </a:graphic>
      </p:graphicFrame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42E26A0-22A0-D673-629A-11ECE0E39D5E}"/>
              </a:ext>
            </a:extLst>
          </p:cNvPr>
          <p:cNvSpPr/>
          <p:nvPr/>
        </p:nvSpPr>
        <p:spPr>
          <a:xfrm>
            <a:off x="2853441" y="5835265"/>
            <a:ext cx="5475014" cy="583904"/>
          </a:xfrm>
          <a:custGeom>
            <a:avLst/>
            <a:gdLst>
              <a:gd name="connsiteX0" fmla="*/ 0 w 5475014"/>
              <a:gd name="connsiteY0" fmla="*/ 97319 h 583904"/>
              <a:gd name="connsiteX1" fmla="*/ 97319 w 5475014"/>
              <a:gd name="connsiteY1" fmla="*/ 0 h 583904"/>
              <a:gd name="connsiteX2" fmla="*/ 651758 w 5475014"/>
              <a:gd name="connsiteY2" fmla="*/ 0 h 583904"/>
              <a:gd name="connsiteX3" fmla="*/ 1364609 w 5475014"/>
              <a:gd name="connsiteY3" fmla="*/ 0 h 583904"/>
              <a:gd name="connsiteX4" fmla="*/ 2130264 w 5475014"/>
              <a:gd name="connsiteY4" fmla="*/ 0 h 583904"/>
              <a:gd name="connsiteX5" fmla="*/ 2790311 w 5475014"/>
              <a:gd name="connsiteY5" fmla="*/ 0 h 583904"/>
              <a:gd name="connsiteX6" fmla="*/ 3555965 w 5475014"/>
              <a:gd name="connsiteY6" fmla="*/ 0 h 583904"/>
              <a:gd name="connsiteX7" fmla="*/ 4321620 w 5475014"/>
              <a:gd name="connsiteY7" fmla="*/ 0 h 583904"/>
              <a:gd name="connsiteX8" fmla="*/ 5377695 w 5475014"/>
              <a:gd name="connsiteY8" fmla="*/ 0 h 583904"/>
              <a:gd name="connsiteX9" fmla="*/ 5475014 w 5475014"/>
              <a:gd name="connsiteY9" fmla="*/ 97319 h 583904"/>
              <a:gd name="connsiteX10" fmla="*/ 5475014 w 5475014"/>
              <a:gd name="connsiteY10" fmla="*/ 486585 h 583904"/>
              <a:gd name="connsiteX11" fmla="*/ 5377695 w 5475014"/>
              <a:gd name="connsiteY11" fmla="*/ 583904 h 583904"/>
              <a:gd name="connsiteX12" fmla="*/ 4823256 w 5475014"/>
              <a:gd name="connsiteY12" fmla="*/ 583904 h 583904"/>
              <a:gd name="connsiteX13" fmla="*/ 4057601 w 5475014"/>
              <a:gd name="connsiteY13" fmla="*/ 583904 h 583904"/>
              <a:gd name="connsiteX14" fmla="*/ 3291946 w 5475014"/>
              <a:gd name="connsiteY14" fmla="*/ 583904 h 583904"/>
              <a:gd name="connsiteX15" fmla="*/ 2526292 w 5475014"/>
              <a:gd name="connsiteY15" fmla="*/ 583904 h 583904"/>
              <a:gd name="connsiteX16" fmla="*/ 2024656 w 5475014"/>
              <a:gd name="connsiteY16" fmla="*/ 583904 h 583904"/>
              <a:gd name="connsiteX17" fmla="*/ 1259002 w 5475014"/>
              <a:gd name="connsiteY17" fmla="*/ 583904 h 583904"/>
              <a:gd name="connsiteX18" fmla="*/ 97319 w 5475014"/>
              <a:gd name="connsiteY18" fmla="*/ 583904 h 583904"/>
              <a:gd name="connsiteX19" fmla="*/ 0 w 5475014"/>
              <a:gd name="connsiteY19" fmla="*/ 486585 h 583904"/>
              <a:gd name="connsiteX20" fmla="*/ 0 w 5475014"/>
              <a:gd name="connsiteY20" fmla="*/ 97319 h 583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475014" h="583904" extrusionOk="0">
                <a:moveTo>
                  <a:pt x="0" y="97319"/>
                </a:moveTo>
                <a:cubicBezTo>
                  <a:pt x="3593" y="42539"/>
                  <a:pt x="38710" y="6884"/>
                  <a:pt x="97319" y="0"/>
                </a:cubicBezTo>
                <a:cubicBezTo>
                  <a:pt x="226111" y="23977"/>
                  <a:pt x="441381" y="15220"/>
                  <a:pt x="651758" y="0"/>
                </a:cubicBezTo>
                <a:cubicBezTo>
                  <a:pt x="862135" y="-15220"/>
                  <a:pt x="1157388" y="-2896"/>
                  <a:pt x="1364609" y="0"/>
                </a:cubicBezTo>
                <a:cubicBezTo>
                  <a:pt x="1571830" y="2896"/>
                  <a:pt x="1792446" y="-23551"/>
                  <a:pt x="2130264" y="0"/>
                </a:cubicBezTo>
                <a:cubicBezTo>
                  <a:pt x="2468082" y="23551"/>
                  <a:pt x="2640427" y="29147"/>
                  <a:pt x="2790311" y="0"/>
                </a:cubicBezTo>
                <a:cubicBezTo>
                  <a:pt x="2940195" y="-29147"/>
                  <a:pt x="3376866" y="-2630"/>
                  <a:pt x="3555965" y="0"/>
                </a:cubicBezTo>
                <a:cubicBezTo>
                  <a:pt x="3735064" y="2630"/>
                  <a:pt x="4075699" y="12562"/>
                  <a:pt x="4321620" y="0"/>
                </a:cubicBezTo>
                <a:cubicBezTo>
                  <a:pt x="4567542" y="-12562"/>
                  <a:pt x="5066489" y="26186"/>
                  <a:pt x="5377695" y="0"/>
                </a:cubicBezTo>
                <a:cubicBezTo>
                  <a:pt x="5436166" y="8012"/>
                  <a:pt x="5472878" y="53868"/>
                  <a:pt x="5475014" y="97319"/>
                </a:cubicBezTo>
                <a:cubicBezTo>
                  <a:pt x="5470067" y="193115"/>
                  <a:pt x="5489819" y="397572"/>
                  <a:pt x="5475014" y="486585"/>
                </a:cubicBezTo>
                <a:cubicBezTo>
                  <a:pt x="5474600" y="538460"/>
                  <a:pt x="5426798" y="578506"/>
                  <a:pt x="5377695" y="583904"/>
                </a:cubicBezTo>
                <a:cubicBezTo>
                  <a:pt x="5200565" y="607657"/>
                  <a:pt x="5052455" y="563495"/>
                  <a:pt x="4823256" y="583904"/>
                </a:cubicBezTo>
                <a:cubicBezTo>
                  <a:pt x="4594057" y="604313"/>
                  <a:pt x="4227276" y="618199"/>
                  <a:pt x="4057601" y="583904"/>
                </a:cubicBezTo>
                <a:cubicBezTo>
                  <a:pt x="3887927" y="549609"/>
                  <a:pt x="3451047" y="594224"/>
                  <a:pt x="3291946" y="583904"/>
                </a:cubicBezTo>
                <a:cubicBezTo>
                  <a:pt x="3132846" y="573584"/>
                  <a:pt x="2878958" y="607082"/>
                  <a:pt x="2526292" y="583904"/>
                </a:cubicBezTo>
                <a:cubicBezTo>
                  <a:pt x="2173626" y="560726"/>
                  <a:pt x="2197201" y="592043"/>
                  <a:pt x="2024656" y="583904"/>
                </a:cubicBezTo>
                <a:cubicBezTo>
                  <a:pt x="1852111" y="575765"/>
                  <a:pt x="1512663" y="576328"/>
                  <a:pt x="1259002" y="583904"/>
                </a:cubicBezTo>
                <a:cubicBezTo>
                  <a:pt x="1005341" y="591480"/>
                  <a:pt x="669536" y="616384"/>
                  <a:pt x="97319" y="583904"/>
                </a:cubicBezTo>
                <a:cubicBezTo>
                  <a:pt x="45262" y="585082"/>
                  <a:pt x="-6255" y="543159"/>
                  <a:pt x="0" y="486585"/>
                </a:cubicBezTo>
                <a:cubicBezTo>
                  <a:pt x="-15525" y="376953"/>
                  <a:pt x="-447" y="288297"/>
                  <a:pt x="0" y="97319"/>
                </a:cubicBezTo>
                <a:close/>
              </a:path>
            </a:pathLst>
          </a:custGeom>
          <a:noFill/>
          <a:ln w="38100">
            <a:solidFill>
              <a:srgbClr val="990000"/>
            </a:solidFill>
            <a:extLst>
              <a:ext uri="{C807C97D-BFC1-408E-A445-0C87EB9F89A2}">
                <ask:lineSketchStyleProps xmlns:ask="http://schemas.microsoft.com/office/drawing/2018/sketchyshapes" sd="121844776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en-US" sz="2400" dirty="0">
                <a:solidFill>
                  <a:srgbClr val="990000"/>
                </a:solidFill>
                <a:latin typeface="Architects Daughter" pitchFamily="2" charset="0"/>
              </a:rPr>
              <a:t>Just use the aggregated data!</a:t>
            </a:r>
          </a:p>
        </p:txBody>
      </p:sp>
    </p:spTree>
    <p:extLst>
      <p:ext uri="{BB962C8B-B14F-4D97-AF65-F5344CB8AC3E}">
        <p14:creationId xmlns:p14="http://schemas.microsoft.com/office/powerpoint/2010/main" val="13975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223174-7E54-D7D5-8D3D-544D5B0BDA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5DFF9-4F12-DE59-DA08-FF15F47F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902" y="720000"/>
            <a:ext cx="11562196" cy="907200"/>
          </a:xfrm>
        </p:spPr>
        <p:txBody>
          <a:bodyPr/>
          <a:lstStyle/>
          <a:p>
            <a:r>
              <a:rPr lang="en-US" sz="3600" dirty="0"/>
              <a:t>“Nested Exchangeable” Correlation, No Covariates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E2910B-23CD-BFB6-77F6-50AE136FAB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19138" y="1627200"/>
                <a:ext cx="2905377" cy="3884769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𝑖𝑡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𝜸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𝑖𝑡</m:t>
                          </m:r>
                        </m:sub>
                      </m:sSub>
                    </m:oMath>
                  </m:oMathPara>
                </a14:m>
                <a:endParaRPr lang="en-US" sz="2000" b="0" dirty="0"/>
              </a:p>
              <a:p>
                <a:endParaRPr lang="en-US" sz="2000" dirty="0"/>
              </a:p>
              <a:p>
                <a:r>
                  <a:rPr lang="en-US" sz="1800" dirty="0"/>
                  <a:t>Within-person correlation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0.3</m:t>
                    </m:r>
                  </m:oMath>
                </a14:m>
                <a:endParaRPr lang="en-US" sz="1800" dirty="0"/>
              </a:p>
              <a:p>
                <a:r>
                  <a:rPr lang="en-US" sz="1800" dirty="0"/>
                  <a:t>Within-period correlation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=0.2</m:t>
                    </m:r>
                  </m:oMath>
                </a14:m>
                <a:endParaRPr lang="en-US" sz="1800" dirty="0"/>
              </a:p>
              <a:p>
                <a:r>
                  <a:rPr lang="en-US" sz="1800" dirty="0"/>
                  <a:t>Between-period correlation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=0.1</m:t>
                    </m:r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E2910B-23CD-BFB6-77F6-50AE136FAB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9138" y="1627200"/>
                <a:ext cx="2905377" cy="3884769"/>
              </a:xfrm>
              <a:blipFill>
                <a:blip r:embed="rId2"/>
                <a:stretch>
                  <a:fillRect l="-4783" r="-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0CDE93-4DDF-4ABF-6C79-9C061BC96D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DEA8E7-5F55-4A60-8EF9-470692FC5635}" type="slidenum">
              <a:rPr lang="en-US" noProof="0" smtClean="0"/>
              <a:pPr/>
              <a:t>14</a:t>
            </a:fld>
            <a:endParaRPr lang="en-US" noProof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3A913B6-8FC0-A56B-0A78-B2BD644504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4819253"/>
              </p:ext>
            </p:extLst>
          </p:nvPr>
        </p:nvGraphicFramePr>
        <p:xfrm>
          <a:off x="4028751" y="1627200"/>
          <a:ext cx="7848347" cy="407924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4035743">
                  <a:extLst>
                    <a:ext uri="{9D8B030D-6E8A-4147-A177-3AD203B41FA5}">
                      <a16:colId xmlns:a16="http://schemas.microsoft.com/office/drawing/2014/main" val="2410628446"/>
                    </a:ext>
                  </a:extLst>
                </a:gridCol>
                <a:gridCol w="995680">
                  <a:extLst>
                    <a:ext uri="{9D8B030D-6E8A-4147-A177-3AD203B41FA5}">
                      <a16:colId xmlns:a16="http://schemas.microsoft.com/office/drawing/2014/main" val="4096826624"/>
                    </a:ext>
                  </a:extLst>
                </a:gridCol>
                <a:gridCol w="1122744">
                  <a:extLst>
                    <a:ext uri="{9D8B030D-6E8A-4147-A177-3AD203B41FA5}">
                      <a16:colId xmlns:a16="http://schemas.microsoft.com/office/drawing/2014/main" val="4134113197"/>
                    </a:ext>
                  </a:extLst>
                </a:gridCol>
                <a:gridCol w="1694180">
                  <a:extLst>
                    <a:ext uri="{9D8B030D-6E8A-4147-A177-3AD203B41FA5}">
                      <a16:colId xmlns:a16="http://schemas.microsoft.com/office/drawing/2014/main" val="19981211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DM Sans 14pt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% Bias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Std. Err.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95% CI </a:t>
                      </a:r>
                      <a:r>
                        <a:rPr lang="en-US" dirty="0" err="1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Covg</a:t>
                      </a:r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2566800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Aggregated Data (ecological models)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60983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OLS 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0.124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6076"/>
                          </a:solidFill>
                          <a:latin typeface="DM Sans 14pt" pitchFamily="2" charset="77"/>
                        </a:rPr>
                        <a:t>0.938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6155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SE clustered by 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0.125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6076"/>
                          </a:solidFill>
                          <a:latin typeface="DM Sans 14pt" pitchFamily="2" charset="77"/>
                        </a:rPr>
                        <a:t>0.936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2855683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Individual-Level Data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9264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OLS 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0.023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  <a:highlight>
                            <a:srgbClr val="990000"/>
                          </a:highlight>
                          <a:latin typeface="DM Sans 14pt" pitchFamily="2" charset="77"/>
                        </a:rPr>
                        <a:t>0.302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85767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SE clustered by individual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0.020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bg1"/>
                          </a:solidFill>
                          <a:highlight>
                            <a:srgbClr val="990000"/>
                          </a:highlight>
                          <a:latin typeface="DM Sans 14pt" pitchFamily="2" charset="77"/>
                          <a:ea typeface="+mn-ea"/>
                          <a:cs typeface="+mn-cs"/>
                        </a:rPr>
                        <a:t>0.266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2894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SE clustered by 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0.122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990000"/>
                          </a:solidFill>
                          <a:latin typeface="DM Sans 14pt" pitchFamily="2" charset="77"/>
                        </a:rPr>
                        <a:t>0.926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28193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SE clustered by individual and 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0.122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990000"/>
                          </a:solidFill>
                          <a:latin typeface="DM Sans 14pt" pitchFamily="2" charset="77"/>
                        </a:rPr>
                        <a:t>0.926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9849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SE clustered by state and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0.122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  <a:latin typeface="DM Sans 14pt" pitchFamily="2" charset="77"/>
                        </a:rPr>
                        <a:t>0.916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7528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True mixed 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0.124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6076"/>
                          </a:solidFill>
                          <a:latin typeface="DM Sans 14pt" pitchFamily="2" charset="77"/>
                        </a:rPr>
                        <a:t>0.944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3607543"/>
                  </a:ext>
                </a:extLst>
              </a:tr>
            </a:tbl>
          </a:graphicData>
        </a:graphic>
      </p:graphicFrame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02B0C3F-7BDA-71EF-1E07-27A1BFE49E6A}"/>
              </a:ext>
            </a:extLst>
          </p:cNvPr>
          <p:cNvSpPr/>
          <p:nvPr/>
        </p:nvSpPr>
        <p:spPr>
          <a:xfrm>
            <a:off x="2332882" y="5835265"/>
            <a:ext cx="7526235" cy="583904"/>
          </a:xfrm>
          <a:custGeom>
            <a:avLst/>
            <a:gdLst>
              <a:gd name="connsiteX0" fmla="*/ 0 w 7526235"/>
              <a:gd name="connsiteY0" fmla="*/ 97319 h 583904"/>
              <a:gd name="connsiteX1" fmla="*/ 97319 w 7526235"/>
              <a:gd name="connsiteY1" fmla="*/ 0 h 583904"/>
              <a:gd name="connsiteX2" fmla="*/ 617196 w 7526235"/>
              <a:gd name="connsiteY2" fmla="*/ 0 h 583904"/>
              <a:gd name="connsiteX3" fmla="*/ 1357021 w 7526235"/>
              <a:gd name="connsiteY3" fmla="*/ 0 h 583904"/>
              <a:gd name="connsiteX4" fmla="*/ 2170161 w 7526235"/>
              <a:gd name="connsiteY4" fmla="*/ 0 h 583904"/>
              <a:gd name="connsiteX5" fmla="*/ 2836670 w 7526235"/>
              <a:gd name="connsiteY5" fmla="*/ 0 h 583904"/>
              <a:gd name="connsiteX6" fmla="*/ 3649811 w 7526235"/>
              <a:gd name="connsiteY6" fmla="*/ 0 h 583904"/>
              <a:gd name="connsiteX7" fmla="*/ 4462952 w 7526235"/>
              <a:gd name="connsiteY7" fmla="*/ 0 h 583904"/>
              <a:gd name="connsiteX8" fmla="*/ 5276093 w 7526235"/>
              <a:gd name="connsiteY8" fmla="*/ 0 h 583904"/>
              <a:gd name="connsiteX9" fmla="*/ 6089233 w 7526235"/>
              <a:gd name="connsiteY9" fmla="*/ 0 h 583904"/>
              <a:gd name="connsiteX10" fmla="*/ 7428916 w 7526235"/>
              <a:gd name="connsiteY10" fmla="*/ 0 h 583904"/>
              <a:gd name="connsiteX11" fmla="*/ 7526235 w 7526235"/>
              <a:gd name="connsiteY11" fmla="*/ 97319 h 583904"/>
              <a:gd name="connsiteX12" fmla="*/ 7526235 w 7526235"/>
              <a:gd name="connsiteY12" fmla="*/ 486585 h 583904"/>
              <a:gd name="connsiteX13" fmla="*/ 7428916 w 7526235"/>
              <a:gd name="connsiteY13" fmla="*/ 583904 h 583904"/>
              <a:gd name="connsiteX14" fmla="*/ 6615775 w 7526235"/>
              <a:gd name="connsiteY14" fmla="*/ 583904 h 583904"/>
              <a:gd name="connsiteX15" fmla="*/ 5802634 w 7526235"/>
              <a:gd name="connsiteY15" fmla="*/ 583904 h 583904"/>
              <a:gd name="connsiteX16" fmla="*/ 5356074 w 7526235"/>
              <a:gd name="connsiteY16" fmla="*/ 583904 h 583904"/>
              <a:gd name="connsiteX17" fmla="*/ 4542933 w 7526235"/>
              <a:gd name="connsiteY17" fmla="*/ 583904 h 583904"/>
              <a:gd name="connsiteX18" fmla="*/ 3729792 w 7526235"/>
              <a:gd name="connsiteY18" fmla="*/ 583904 h 583904"/>
              <a:gd name="connsiteX19" fmla="*/ 3283231 w 7526235"/>
              <a:gd name="connsiteY19" fmla="*/ 583904 h 583904"/>
              <a:gd name="connsiteX20" fmla="*/ 2616722 w 7526235"/>
              <a:gd name="connsiteY20" fmla="*/ 583904 h 583904"/>
              <a:gd name="connsiteX21" fmla="*/ 2023529 w 7526235"/>
              <a:gd name="connsiteY21" fmla="*/ 583904 h 583904"/>
              <a:gd name="connsiteX22" fmla="*/ 1503653 w 7526235"/>
              <a:gd name="connsiteY22" fmla="*/ 583904 h 583904"/>
              <a:gd name="connsiteX23" fmla="*/ 910460 w 7526235"/>
              <a:gd name="connsiteY23" fmla="*/ 583904 h 583904"/>
              <a:gd name="connsiteX24" fmla="*/ 97319 w 7526235"/>
              <a:gd name="connsiteY24" fmla="*/ 583904 h 583904"/>
              <a:gd name="connsiteX25" fmla="*/ 0 w 7526235"/>
              <a:gd name="connsiteY25" fmla="*/ 486585 h 583904"/>
              <a:gd name="connsiteX26" fmla="*/ 0 w 7526235"/>
              <a:gd name="connsiteY26" fmla="*/ 97319 h 583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526235" h="583904" extrusionOk="0">
                <a:moveTo>
                  <a:pt x="0" y="97319"/>
                </a:moveTo>
                <a:cubicBezTo>
                  <a:pt x="3593" y="42539"/>
                  <a:pt x="38710" y="6884"/>
                  <a:pt x="97319" y="0"/>
                </a:cubicBezTo>
                <a:cubicBezTo>
                  <a:pt x="339255" y="-6989"/>
                  <a:pt x="418102" y="3582"/>
                  <a:pt x="617196" y="0"/>
                </a:cubicBezTo>
                <a:cubicBezTo>
                  <a:pt x="816290" y="-3582"/>
                  <a:pt x="1005831" y="-2509"/>
                  <a:pt x="1357021" y="0"/>
                </a:cubicBezTo>
                <a:cubicBezTo>
                  <a:pt x="1708211" y="2509"/>
                  <a:pt x="1927047" y="-2566"/>
                  <a:pt x="2170161" y="0"/>
                </a:cubicBezTo>
                <a:cubicBezTo>
                  <a:pt x="2413275" y="2566"/>
                  <a:pt x="2637373" y="-20201"/>
                  <a:pt x="2836670" y="0"/>
                </a:cubicBezTo>
                <a:cubicBezTo>
                  <a:pt x="3035967" y="20201"/>
                  <a:pt x="3324971" y="-7798"/>
                  <a:pt x="3649811" y="0"/>
                </a:cubicBezTo>
                <a:cubicBezTo>
                  <a:pt x="3974651" y="7798"/>
                  <a:pt x="4091818" y="-26035"/>
                  <a:pt x="4462952" y="0"/>
                </a:cubicBezTo>
                <a:cubicBezTo>
                  <a:pt x="4834086" y="26035"/>
                  <a:pt x="5080008" y="6460"/>
                  <a:pt x="5276093" y="0"/>
                </a:cubicBezTo>
                <a:cubicBezTo>
                  <a:pt x="5472178" y="-6460"/>
                  <a:pt x="5779050" y="31768"/>
                  <a:pt x="6089233" y="0"/>
                </a:cubicBezTo>
                <a:cubicBezTo>
                  <a:pt x="6399416" y="-31768"/>
                  <a:pt x="6917640" y="64120"/>
                  <a:pt x="7428916" y="0"/>
                </a:cubicBezTo>
                <a:cubicBezTo>
                  <a:pt x="7483012" y="3993"/>
                  <a:pt x="7524726" y="45856"/>
                  <a:pt x="7526235" y="97319"/>
                </a:cubicBezTo>
                <a:cubicBezTo>
                  <a:pt x="7523273" y="264258"/>
                  <a:pt x="7531544" y="302905"/>
                  <a:pt x="7526235" y="486585"/>
                </a:cubicBezTo>
                <a:cubicBezTo>
                  <a:pt x="7526322" y="539058"/>
                  <a:pt x="7483551" y="576879"/>
                  <a:pt x="7428916" y="583904"/>
                </a:cubicBezTo>
                <a:cubicBezTo>
                  <a:pt x="7051269" y="611769"/>
                  <a:pt x="6855368" y="570280"/>
                  <a:pt x="6615775" y="583904"/>
                </a:cubicBezTo>
                <a:cubicBezTo>
                  <a:pt x="6376182" y="597528"/>
                  <a:pt x="5972124" y="553482"/>
                  <a:pt x="5802634" y="583904"/>
                </a:cubicBezTo>
                <a:cubicBezTo>
                  <a:pt x="5633144" y="614326"/>
                  <a:pt x="5485652" y="604965"/>
                  <a:pt x="5356074" y="583904"/>
                </a:cubicBezTo>
                <a:cubicBezTo>
                  <a:pt x="5226496" y="562843"/>
                  <a:pt x="4832558" y="609420"/>
                  <a:pt x="4542933" y="583904"/>
                </a:cubicBezTo>
                <a:cubicBezTo>
                  <a:pt x="4253308" y="558388"/>
                  <a:pt x="3997617" y="552820"/>
                  <a:pt x="3729792" y="583904"/>
                </a:cubicBezTo>
                <a:cubicBezTo>
                  <a:pt x="3461967" y="614988"/>
                  <a:pt x="3444464" y="604326"/>
                  <a:pt x="3283231" y="583904"/>
                </a:cubicBezTo>
                <a:cubicBezTo>
                  <a:pt x="3121998" y="563482"/>
                  <a:pt x="2841287" y="597088"/>
                  <a:pt x="2616722" y="583904"/>
                </a:cubicBezTo>
                <a:cubicBezTo>
                  <a:pt x="2392157" y="570720"/>
                  <a:pt x="2163324" y="563570"/>
                  <a:pt x="2023529" y="583904"/>
                </a:cubicBezTo>
                <a:cubicBezTo>
                  <a:pt x="1883734" y="604238"/>
                  <a:pt x="1721677" y="604673"/>
                  <a:pt x="1503653" y="583904"/>
                </a:cubicBezTo>
                <a:cubicBezTo>
                  <a:pt x="1285629" y="563135"/>
                  <a:pt x="1123258" y="577795"/>
                  <a:pt x="910460" y="583904"/>
                </a:cubicBezTo>
                <a:cubicBezTo>
                  <a:pt x="697662" y="590013"/>
                  <a:pt x="405954" y="577962"/>
                  <a:pt x="97319" y="583904"/>
                </a:cubicBezTo>
                <a:cubicBezTo>
                  <a:pt x="39198" y="574455"/>
                  <a:pt x="-654" y="541826"/>
                  <a:pt x="0" y="486585"/>
                </a:cubicBezTo>
                <a:cubicBezTo>
                  <a:pt x="-18423" y="320146"/>
                  <a:pt x="-2650" y="254209"/>
                  <a:pt x="0" y="97319"/>
                </a:cubicBezTo>
                <a:close/>
              </a:path>
            </a:pathLst>
          </a:custGeom>
          <a:noFill/>
          <a:ln w="38100">
            <a:solidFill>
              <a:srgbClr val="990000"/>
            </a:solidFill>
            <a:extLst>
              <a:ext uri="{C807C97D-BFC1-408E-A445-0C87EB9F89A2}">
                <ask:lineSketchStyleProps xmlns:ask="http://schemas.microsoft.com/office/drawing/2018/sketchyshapes" sd="121844776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en-US" sz="2400" dirty="0">
                <a:solidFill>
                  <a:srgbClr val="990000"/>
                </a:solidFill>
                <a:latin typeface="Architects Daughter" pitchFamily="2" charset="0"/>
              </a:rPr>
              <a:t>Individual-level analysis </a:t>
            </a:r>
            <a:r>
              <a:rPr lang="en-US" sz="2400" u="sng" dirty="0">
                <a:solidFill>
                  <a:srgbClr val="990000"/>
                </a:solidFill>
                <a:latin typeface="Architects Daughter" pitchFamily="2" charset="0"/>
              </a:rPr>
              <a:t>must</a:t>
            </a:r>
            <a:r>
              <a:rPr lang="en-US" sz="2400" dirty="0">
                <a:solidFill>
                  <a:srgbClr val="990000"/>
                </a:solidFill>
                <a:latin typeface="Architects Daughter" pitchFamily="2" charset="0"/>
              </a:rPr>
              <a:t> correctly cluster SEs.</a:t>
            </a:r>
          </a:p>
        </p:txBody>
      </p:sp>
    </p:spTree>
    <p:extLst>
      <p:ext uri="{BB962C8B-B14F-4D97-AF65-F5344CB8AC3E}">
        <p14:creationId xmlns:p14="http://schemas.microsoft.com/office/powerpoint/2010/main" val="3753587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17B1B-0BD0-31EE-FC7A-E9754D7F4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Confounding in Diff-in-Diff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D78154-7D27-038F-1B6A-52C230C6A7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713598"/>
            <a:ext cx="10752000" cy="3380916"/>
          </a:xfrm>
        </p:spPr>
        <p:txBody>
          <a:bodyPr/>
          <a:lstStyle/>
          <a:p>
            <a:r>
              <a:rPr lang="en-US" dirty="0"/>
              <a:t>“Only covariates that differ by treatment group and are associated with outcome </a:t>
            </a:r>
            <a:r>
              <a:rPr lang="en-US" i="1" dirty="0"/>
              <a:t>trends </a:t>
            </a:r>
            <a:r>
              <a:rPr lang="en-US" dirty="0"/>
              <a:t>are confounders in diff‑in‑diff.”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Time‑invariant covariates are confounders if they have time‑varying effects on the outcome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Time‑varying covariates are confounders if they have time‑varying effects on the outcome or evolve differently in treated and control groups.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EFB088-5903-F221-C887-45706EC7F0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DEA8E7-5F55-4A60-8EF9-470692FC5635}" type="slidenum">
              <a:rPr lang="en-US" noProof="0" smtClean="0"/>
              <a:pPr/>
              <a:t>15</a:t>
            </a:fld>
            <a:endParaRPr lang="en-US" noProof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4E87DB-D101-8125-BE61-022BF117BC97}"/>
              </a:ext>
            </a:extLst>
          </p:cNvPr>
          <p:cNvSpPr txBox="1"/>
          <p:nvPr/>
        </p:nvSpPr>
        <p:spPr>
          <a:xfrm>
            <a:off x="493667" y="5845612"/>
            <a:ext cx="96122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chemeClr val="accent4"/>
                </a:solidFill>
                <a:effectLst/>
                <a:latin typeface="DM Sans 14pt" pitchFamily="2" charset="77"/>
              </a:rPr>
              <a:t>Zeldow</a:t>
            </a:r>
            <a:r>
              <a:rPr lang="en-US" sz="1600" dirty="0">
                <a:solidFill>
                  <a:schemeClr val="accent4"/>
                </a:solidFill>
                <a:effectLst/>
                <a:latin typeface="DM Sans 14pt" pitchFamily="2" charset="77"/>
              </a:rPr>
              <a:t> B, Hatfield LA. Confounding and regression adjustment in difference-in-differences studies. </a:t>
            </a:r>
            <a:r>
              <a:rPr lang="en-US" sz="1600" i="1" dirty="0">
                <a:solidFill>
                  <a:schemeClr val="accent4"/>
                </a:solidFill>
                <a:effectLst/>
                <a:latin typeface="DM Sans 14pt" pitchFamily="2" charset="77"/>
              </a:rPr>
              <a:t>Health Services Research</a:t>
            </a:r>
            <a:r>
              <a:rPr lang="en-US" sz="1600" dirty="0">
                <a:solidFill>
                  <a:schemeClr val="accent4"/>
                </a:solidFill>
                <a:effectLst/>
                <a:latin typeface="DM Sans 14pt" pitchFamily="2" charset="77"/>
              </a:rPr>
              <a:t>. 2021;56(5):932-941.</a:t>
            </a:r>
          </a:p>
        </p:txBody>
      </p:sp>
      <p:pic>
        <p:nvPicPr>
          <p:cNvPr id="7" name="Content Placeholder 10">
            <a:extLst>
              <a:ext uri="{FF2B5EF4-FFF2-40B4-BE49-F238E27FC236}">
                <a16:creationId xmlns:a16="http://schemas.microsoft.com/office/drawing/2014/main" id="{2B2AAF78-E0C2-9763-D3D6-C04D0AA085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60425" y="28475"/>
            <a:ext cx="1106488" cy="110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0528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1C8E79-EFA4-5732-7A77-0CF1F7B122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D01E8-C364-9D88-FD41-9DF957CD6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668" y="720000"/>
            <a:ext cx="11204664" cy="907200"/>
          </a:xfrm>
        </p:spPr>
        <p:txBody>
          <a:bodyPr/>
          <a:lstStyle/>
          <a:p>
            <a:r>
              <a:rPr lang="en-US" sz="3600" dirty="0"/>
              <a:t>Block Exchangeable Correlation, Unconfounded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E37328-6274-B945-15C2-40F57857956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19138" y="1627200"/>
                <a:ext cx="2905377" cy="3884769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𝑖𝑡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𝜼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𝜸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𝜸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𝑖𝑡</m:t>
                          </m:r>
                        </m:sub>
                      </m:sSub>
                    </m:oMath>
                  </m:oMathPara>
                </a14:m>
                <a:endParaRPr lang="en-US" sz="2000" b="0" dirty="0"/>
              </a:p>
              <a:p>
                <a:endParaRPr lang="en-US" sz="2000" dirty="0"/>
              </a:p>
              <a:p>
                <a:r>
                  <a:rPr lang="en-US" sz="1800" dirty="0"/>
                  <a:t>Within-person correlation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0.3</m:t>
                    </m:r>
                  </m:oMath>
                </a14:m>
                <a:endParaRPr lang="en-US" sz="1800" dirty="0"/>
              </a:p>
              <a:p>
                <a:r>
                  <a:rPr lang="en-US" sz="1800" dirty="0"/>
                  <a:t>Within-period correlation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=0.2</m:t>
                    </m:r>
                  </m:oMath>
                </a14:m>
                <a:endParaRPr lang="en-US" sz="1800" dirty="0"/>
              </a:p>
              <a:p>
                <a:r>
                  <a:rPr lang="en-US" sz="1800" dirty="0"/>
                  <a:t>Between-period correlation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=0.2</m:t>
                    </m:r>
                  </m:oMath>
                </a14:m>
                <a:endParaRPr lang="en-US" sz="1800" dirty="0"/>
              </a:p>
              <a:p>
                <a:endParaRPr lang="en-US" sz="1800" dirty="0"/>
              </a:p>
              <a:p>
                <a:r>
                  <a:rPr lang="en-US" sz="1800" dirty="0"/>
                  <a:t>Results shown for correctly adjusted models.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E37328-6274-B945-15C2-40F5785795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9138" y="1627200"/>
                <a:ext cx="2905377" cy="3884769"/>
              </a:xfrm>
              <a:blipFill>
                <a:blip r:embed="rId2"/>
                <a:stretch>
                  <a:fillRect l="-4783" r="-4348" b="-26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870049-4541-8D44-551B-EC13B90576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DEA8E7-5F55-4A60-8EF9-470692FC5635}" type="slidenum">
              <a:rPr lang="en-US" noProof="0" smtClean="0"/>
              <a:pPr/>
              <a:t>16</a:t>
            </a:fld>
            <a:endParaRPr lang="en-US" noProof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4D775C2-B0E1-CFE5-361B-A82B5EA09B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8935832"/>
              </p:ext>
            </p:extLst>
          </p:nvPr>
        </p:nvGraphicFramePr>
        <p:xfrm>
          <a:off x="4028751" y="1627200"/>
          <a:ext cx="7848347" cy="407924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4035743">
                  <a:extLst>
                    <a:ext uri="{9D8B030D-6E8A-4147-A177-3AD203B41FA5}">
                      <a16:colId xmlns:a16="http://schemas.microsoft.com/office/drawing/2014/main" val="2410628446"/>
                    </a:ext>
                  </a:extLst>
                </a:gridCol>
                <a:gridCol w="995680">
                  <a:extLst>
                    <a:ext uri="{9D8B030D-6E8A-4147-A177-3AD203B41FA5}">
                      <a16:colId xmlns:a16="http://schemas.microsoft.com/office/drawing/2014/main" val="4096826624"/>
                    </a:ext>
                  </a:extLst>
                </a:gridCol>
                <a:gridCol w="1122744">
                  <a:extLst>
                    <a:ext uri="{9D8B030D-6E8A-4147-A177-3AD203B41FA5}">
                      <a16:colId xmlns:a16="http://schemas.microsoft.com/office/drawing/2014/main" val="4134113197"/>
                    </a:ext>
                  </a:extLst>
                </a:gridCol>
                <a:gridCol w="1694180">
                  <a:extLst>
                    <a:ext uri="{9D8B030D-6E8A-4147-A177-3AD203B41FA5}">
                      <a16:colId xmlns:a16="http://schemas.microsoft.com/office/drawing/2014/main" val="19981211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DM Sans 14pt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% Bias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Std. Err.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95% CI </a:t>
                      </a:r>
                      <a:r>
                        <a:rPr lang="en-US" dirty="0" err="1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Covg</a:t>
                      </a:r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2566800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Aggregated Data (ecological models)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60983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OLS 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0.030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6076"/>
                          </a:solidFill>
                          <a:latin typeface="DM Sans 14pt" pitchFamily="2" charset="77"/>
                        </a:rPr>
                        <a:t>0.950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6155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SE clustered by 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0.030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6076"/>
                          </a:solidFill>
                          <a:latin typeface="DM Sans 14pt" pitchFamily="2" charset="77"/>
                        </a:rPr>
                        <a:t>0.940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2855683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Individual-Level Data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9264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OLS 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0.032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6076"/>
                          </a:solidFill>
                          <a:latin typeface="DM Sans 14pt" pitchFamily="2" charset="77"/>
                        </a:rPr>
                        <a:t>0.958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85767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SE clustered by individual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0.030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6076"/>
                          </a:solidFill>
                          <a:latin typeface="DM Sans 14pt" pitchFamily="2" charset="77"/>
                        </a:rPr>
                        <a:t>0.946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2894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SE clustered by 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0.029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990000"/>
                          </a:solidFill>
                          <a:latin typeface="DM Sans 14pt" pitchFamily="2" charset="77"/>
                        </a:rPr>
                        <a:t>0.928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28193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SE clustered by individual and 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0.029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990000"/>
                          </a:solidFill>
                          <a:latin typeface="DM Sans 14pt" pitchFamily="2" charset="77"/>
                        </a:rPr>
                        <a:t>0.929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9849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SE clustered by state and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0.029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990000"/>
                          </a:solidFill>
                          <a:latin typeface="DM Sans 14pt" pitchFamily="2" charset="77"/>
                        </a:rPr>
                        <a:t>0.932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7528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True mixed 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0.030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6076"/>
                          </a:solidFill>
                          <a:latin typeface="DM Sans 14pt" pitchFamily="2" charset="77"/>
                        </a:rPr>
                        <a:t>0.948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3607543"/>
                  </a:ext>
                </a:extLst>
              </a:tr>
            </a:tbl>
          </a:graphicData>
        </a:graphic>
      </p:graphicFrame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02AA9DA-4088-4DC3-0438-0A8130DEEA69}"/>
              </a:ext>
            </a:extLst>
          </p:cNvPr>
          <p:cNvSpPr/>
          <p:nvPr/>
        </p:nvSpPr>
        <p:spPr>
          <a:xfrm>
            <a:off x="4767301" y="5846048"/>
            <a:ext cx="5475014" cy="583904"/>
          </a:xfrm>
          <a:custGeom>
            <a:avLst/>
            <a:gdLst>
              <a:gd name="connsiteX0" fmla="*/ 0 w 5475014"/>
              <a:gd name="connsiteY0" fmla="*/ 97319 h 583904"/>
              <a:gd name="connsiteX1" fmla="*/ 97319 w 5475014"/>
              <a:gd name="connsiteY1" fmla="*/ 0 h 583904"/>
              <a:gd name="connsiteX2" fmla="*/ 757366 w 5475014"/>
              <a:gd name="connsiteY2" fmla="*/ 0 h 583904"/>
              <a:gd name="connsiteX3" fmla="*/ 1417413 w 5475014"/>
              <a:gd name="connsiteY3" fmla="*/ 0 h 583904"/>
              <a:gd name="connsiteX4" fmla="*/ 2183068 w 5475014"/>
              <a:gd name="connsiteY4" fmla="*/ 0 h 583904"/>
              <a:gd name="connsiteX5" fmla="*/ 2737507 w 5475014"/>
              <a:gd name="connsiteY5" fmla="*/ 0 h 583904"/>
              <a:gd name="connsiteX6" fmla="*/ 3450358 w 5475014"/>
              <a:gd name="connsiteY6" fmla="*/ 0 h 583904"/>
              <a:gd name="connsiteX7" fmla="*/ 4110405 w 5475014"/>
              <a:gd name="connsiteY7" fmla="*/ 0 h 583904"/>
              <a:gd name="connsiteX8" fmla="*/ 5377695 w 5475014"/>
              <a:gd name="connsiteY8" fmla="*/ 0 h 583904"/>
              <a:gd name="connsiteX9" fmla="*/ 5475014 w 5475014"/>
              <a:gd name="connsiteY9" fmla="*/ 97319 h 583904"/>
              <a:gd name="connsiteX10" fmla="*/ 5475014 w 5475014"/>
              <a:gd name="connsiteY10" fmla="*/ 486585 h 583904"/>
              <a:gd name="connsiteX11" fmla="*/ 5377695 w 5475014"/>
              <a:gd name="connsiteY11" fmla="*/ 583904 h 583904"/>
              <a:gd name="connsiteX12" fmla="*/ 4876059 w 5475014"/>
              <a:gd name="connsiteY12" fmla="*/ 583904 h 583904"/>
              <a:gd name="connsiteX13" fmla="*/ 4321620 w 5475014"/>
              <a:gd name="connsiteY13" fmla="*/ 583904 h 583904"/>
              <a:gd name="connsiteX14" fmla="*/ 3555965 w 5475014"/>
              <a:gd name="connsiteY14" fmla="*/ 583904 h 583904"/>
              <a:gd name="connsiteX15" fmla="*/ 2895918 w 5475014"/>
              <a:gd name="connsiteY15" fmla="*/ 583904 h 583904"/>
              <a:gd name="connsiteX16" fmla="*/ 2235871 w 5475014"/>
              <a:gd name="connsiteY16" fmla="*/ 583904 h 583904"/>
              <a:gd name="connsiteX17" fmla="*/ 1734236 w 5475014"/>
              <a:gd name="connsiteY17" fmla="*/ 583904 h 583904"/>
              <a:gd name="connsiteX18" fmla="*/ 968581 w 5475014"/>
              <a:gd name="connsiteY18" fmla="*/ 583904 h 583904"/>
              <a:gd name="connsiteX19" fmla="*/ 97319 w 5475014"/>
              <a:gd name="connsiteY19" fmla="*/ 583904 h 583904"/>
              <a:gd name="connsiteX20" fmla="*/ 0 w 5475014"/>
              <a:gd name="connsiteY20" fmla="*/ 486585 h 583904"/>
              <a:gd name="connsiteX21" fmla="*/ 0 w 5475014"/>
              <a:gd name="connsiteY21" fmla="*/ 97319 h 583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475014" h="583904" fill="none" extrusionOk="0">
                <a:moveTo>
                  <a:pt x="0" y="97319"/>
                </a:moveTo>
                <a:cubicBezTo>
                  <a:pt x="-2862" y="49216"/>
                  <a:pt x="42685" y="2217"/>
                  <a:pt x="97319" y="0"/>
                </a:cubicBezTo>
                <a:cubicBezTo>
                  <a:pt x="342425" y="25727"/>
                  <a:pt x="515605" y="-4913"/>
                  <a:pt x="757366" y="0"/>
                </a:cubicBezTo>
                <a:cubicBezTo>
                  <a:pt x="999127" y="4913"/>
                  <a:pt x="1271190" y="2160"/>
                  <a:pt x="1417413" y="0"/>
                </a:cubicBezTo>
                <a:cubicBezTo>
                  <a:pt x="1563636" y="-2160"/>
                  <a:pt x="1962800" y="-35051"/>
                  <a:pt x="2183068" y="0"/>
                </a:cubicBezTo>
                <a:cubicBezTo>
                  <a:pt x="2403337" y="35051"/>
                  <a:pt x="2475491" y="11503"/>
                  <a:pt x="2737507" y="0"/>
                </a:cubicBezTo>
                <a:cubicBezTo>
                  <a:pt x="2999523" y="-11503"/>
                  <a:pt x="3175501" y="4562"/>
                  <a:pt x="3450358" y="0"/>
                </a:cubicBezTo>
                <a:cubicBezTo>
                  <a:pt x="3725215" y="-4562"/>
                  <a:pt x="3943268" y="6819"/>
                  <a:pt x="4110405" y="0"/>
                </a:cubicBezTo>
                <a:cubicBezTo>
                  <a:pt x="4277542" y="-6819"/>
                  <a:pt x="4787955" y="1748"/>
                  <a:pt x="5377695" y="0"/>
                </a:cubicBezTo>
                <a:cubicBezTo>
                  <a:pt x="5429996" y="-9211"/>
                  <a:pt x="5483890" y="52369"/>
                  <a:pt x="5475014" y="97319"/>
                </a:cubicBezTo>
                <a:cubicBezTo>
                  <a:pt x="5466417" y="221312"/>
                  <a:pt x="5455866" y="361365"/>
                  <a:pt x="5475014" y="486585"/>
                </a:cubicBezTo>
                <a:cubicBezTo>
                  <a:pt x="5478664" y="545157"/>
                  <a:pt x="5430572" y="579981"/>
                  <a:pt x="5377695" y="583904"/>
                </a:cubicBezTo>
                <a:cubicBezTo>
                  <a:pt x="5236050" y="587563"/>
                  <a:pt x="5073747" y="582055"/>
                  <a:pt x="4876059" y="583904"/>
                </a:cubicBezTo>
                <a:cubicBezTo>
                  <a:pt x="4678371" y="585753"/>
                  <a:pt x="4579075" y="610313"/>
                  <a:pt x="4321620" y="583904"/>
                </a:cubicBezTo>
                <a:cubicBezTo>
                  <a:pt x="4064165" y="557495"/>
                  <a:pt x="3909240" y="551541"/>
                  <a:pt x="3555965" y="583904"/>
                </a:cubicBezTo>
                <a:cubicBezTo>
                  <a:pt x="3202691" y="616267"/>
                  <a:pt x="3178483" y="587055"/>
                  <a:pt x="2895918" y="583904"/>
                </a:cubicBezTo>
                <a:cubicBezTo>
                  <a:pt x="2613353" y="580753"/>
                  <a:pt x="2513375" y="615129"/>
                  <a:pt x="2235871" y="583904"/>
                </a:cubicBezTo>
                <a:cubicBezTo>
                  <a:pt x="1958367" y="552679"/>
                  <a:pt x="1859865" y="570558"/>
                  <a:pt x="1734236" y="583904"/>
                </a:cubicBezTo>
                <a:cubicBezTo>
                  <a:pt x="1608607" y="597250"/>
                  <a:pt x="1135998" y="566893"/>
                  <a:pt x="968581" y="583904"/>
                </a:cubicBezTo>
                <a:cubicBezTo>
                  <a:pt x="801165" y="600915"/>
                  <a:pt x="435262" y="585489"/>
                  <a:pt x="97319" y="583904"/>
                </a:cubicBezTo>
                <a:cubicBezTo>
                  <a:pt x="46717" y="591754"/>
                  <a:pt x="1742" y="549860"/>
                  <a:pt x="0" y="486585"/>
                </a:cubicBezTo>
                <a:cubicBezTo>
                  <a:pt x="12070" y="394176"/>
                  <a:pt x="667" y="276067"/>
                  <a:pt x="0" y="97319"/>
                </a:cubicBezTo>
                <a:close/>
              </a:path>
              <a:path w="5475014" h="583904" stroke="0" extrusionOk="0">
                <a:moveTo>
                  <a:pt x="0" y="97319"/>
                </a:moveTo>
                <a:cubicBezTo>
                  <a:pt x="3593" y="42539"/>
                  <a:pt x="38710" y="6884"/>
                  <a:pt x="97319" y="0"/>
                </a:cubicBezTo>
                <a:cubicBezTo>
                  <a:pt x="226111" y="23977"/>
                  <a:pt x="441381" y="15220"/>
                  <a:pt x="651758" y="0"/>
                </a:cubicBezTo>
                <a:cubicBezTo>
                  <a:pt x="862135" y="-15220"/>
                  <a:pt x="1157388" y="-2896"/>
                  <a:pt x="1364609" y="0"/>
                </a:cubicBezTo>
                <a:cubicBezTo>
                  <a:pt x="1571830" y="2896"/>
                  <a:pt x="1792446" y="-23551"/>
                  <a:pt x="2130264" y="0"/>
                </a:cubicBezTo>
                <a:cubicBezTo>
                  <a:pt x="2468082" y="23551"/>
                  <a:pt x="2640427" y="29147"/>
                  <a:pt x="2790311" y="0"/>
                </a:cubicBezTo>
                <a:cubicBezTo>
                  <a:pt x="2940195" y="-29147"/>
                  <a:pt x="3376866" y="-2630"/>
                  <a:pt x="3555965" y="0"/>
                </a:cubicBezTo>
                <a:cubicBezTo>
                  <a:pt x="3735064" y="2630"/>
                  <a:pt x="4075699" y="12562"/>
                  <a:pt x="4321620" y="0"/>
                </a:cubicBezTo>
                <a:cubicBezTo>
                  <a:pt x="4567542" y="-12562"/>
                  <a:pt x="5066489" y="26186"/>
                  <a:pt x="5377695" y="0"/>
                </a:cubicBezTo>
                <a:cubicBezTo>
                  <a:pt x="5436166" y="8012"/>
                  <a:pt x="5472878" y="53868"/>
                  <a:pt x="5475014" y="97319"/>
                </a:cubicBezTo>
                <a:cubicBezTo>
                  <a:pt x="5470067" y="193115"/>
                  <a:pt x="5489819" y="397572"/>
                  <a:pt x="5475014" y="486585"/>
                </a:cubicBezTo>
                <a:cubicBezTo>
                  <a:pt x="5474600" y="538460"/>
                  <a:pt x="5426798" y="578506"/>
                  <a:pt x="5377695" y="583904"/>
                </a:cubicBezTo>
                <a:cubicBezTo>
                  <a:pt x="5200565" y="607657"/>
                  <a:pt x="5052455" y="563495"/>
                  <a:pt x="4823256" y="583904"/>
                </a:cubicBezTo>
                <a:cubicBezTo>
                  <a:pt x="4594057" y="604313"/>
                  <a:pt x="4227276" y="618199"/>
                  <a:pt x="4057601" y="583904"/>
                </a:cubicBezTo>
                <a:cubicBezTo>
                  <a:pt x="3887927" y="549609"/>
                  <a:pt x="3451047" y="594224"/>
                  <a:pt x="3291946" y="583904"/>
                </a:cubicBezTo>
                <a:cubicBezTo>
                  <a:pt x="3132846" y="573584"/>
                  <a:pt x="2878958" y="607082"/>
                  <a:pt x="2526292" y="583904"/>
                </a:cubicBezTo>
                <a:cubicBezTo>
                  <a:pt x="2173626" y="560726"/>
                  <a:pt x="2197201" y="592043"/>
                  <a:pt x="2024656" y="583904"/>
                </a:cubicBezTo>
                <a:cubicBezTo>
                  <a:pt x="1852111" y="575765"/>
                  <a:pt x="1512663" y="576328"/>
                  <a:pt x="1259002" y="583904"/>
                </a:cubicBezTo>
                <a:cubicBezTo>
                  <a:pt x="1005341" y="591480"/>
                  <a:pt x="669536" y="616384"/>
                  <a:pt x="97319" y="583904"/>
                </a:cubicBezTo>
                <a:cubicBezTo>
                  <a:pt x="45262" y="585082"/>
                  <a:pt x="-6255" y="543159"/>
                  <a:pt x="0" y="486585"/>
                </a:cubicBezTo>
                <a:cubicBezTo>
                  <a:pt x="-15525" y="376953"/>
                  <a:pt x="-447" y="288297"/>
                  <a:pt x="0" y="97319"/>
                </a:cubicBezTo>
                <a:close/>
              </a:path>
            </a:pathLst>
          </a:custGeom>
          <a:solidFill>
            <a:srgbClr val="F7F7F7"/>
          </a:solidFill>
          <a:ln w="38100">
            <a:solidFill>
              <a:srgbClr val="990000"/>
            </a:solidFill>
            <a:extLst>
              <a:ext uri="{C807C97D-BFC1-408E-A445-0C87EB9F89A2}">
                <ask:lineSketchStyleProps xmlns:ask="http://schemas.microsoft.com/office/drawing/2018/sketchyshapes" sd="121844776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en-US" sz="2400" dirty="0">
                <a:solidFill>
                  <a:srgbClr val="990000"/>
                </a:solidFill>
                <a:latin typeface="Architects Daughter" pitchFamily="2" charset="0"/>
              </a:rPr>
              <a:t>Just use the aggregated data!</a:t>
            </a:r>
          </a:p>
        </p:txBody>
      </p:sp>
    </p:spTree>
    <p:extLst>
      <p:ext uri="{BB962C8B-B14F-4D97-AF65-F5344CB8AC3E}">
        <p14:creationId xmlns:p14="http://schemas.microsoft.com/office/powerpoint/2010/main" val="242096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40BF27-A7C5-1731-C9D3-6346F17E8E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2E93A-337F-01F8-7AEB-B9570B843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902" y="720000"/>
            <a:ext cx="11562196" cy="907200"/>
          </a:xfrm>
        </p:spPr>
        <p:txBody>
          <a:bodyPr/>
          <a:lstStyle/>
          <a:p>
            <a:r>
              <a:rPr lang="en-US" sz="3600" dirty="0"/>
              <a:t>Nested Exchangeable Correlation, Unconfounded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9FF07B-EF22-843B-5AA4-82160188F6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19138" y="1627200"/>
                <a:ext cx="2905377" cy="3884769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𝑖𝑡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𝜼</m:t>
                          </m:r>
                        </m:e>
                        <m:sub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𝜸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𝜸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𝑖𝑡</m:t>
                          </m:r>
                        </m:sub>
                      </m:sSub>
                    </m:oMath>
                  </m:oMathPara>
                </a14:m>
                <a:endParaRPr lang="en-US" sz="2000" b="0" dirty="0"/>
              </a:p>
              <a:p>
                <a:endParaRPr lang="en-US" sz="2000" dirty="0"/>
              </a:p>
              <a:p>
                <a:r>
                  <a:rPr lang="en-US" sz="1800" dirty="0"/>
                  <a:t>Within-person correlation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0.3</m:t>
                    </m:r>
                  </m:oMath>
                </a14:m>
                <a:endParaRPr lang="en-US" sz="1800" dirty="0"/>
              </a:p>
              <a:p>
                <a:r>
                  <a:rPr lang="en-US" sz="1800" dirty="0"/>
                  <a:t>Within-period correlation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=0.2</m:t>
                    </m:r>
                  </m:oMath>
                </a14:m>
                <a:endParaRPr lang="en-US" sz="1800" dirty="0"/>
              </a:p>
              <a:p>
                <a:r>
                  <a:rPr lang="en-US" sz="1800" dirty="0"/>
                  <a:t>Between-period correlation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=0.1</m:t>
                    </m:r>
                  </m:oMath>
                </a14:m>
                <a:endParaRPr lang="en-US" sz="18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9FF07B-EF22-843B-5AA4-82160188F6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9138" y="1627200"/>
                <a:ext cx="2905377" cy="3884769"/>
              </a:xfrm>
              <a:blipFill>
                <a:blip r:embed="rId2"/>
                <a:stretch>
                  <a:fillRect l="-4783" r="-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F95044-3C41-37E7-4702-4B7CA64660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DEA8E7-5F55-4A60-8EF9-470692FC5635}" type="slidenum">
              <a:rPr lang="en-US" noProof="0" smtClean="0"/>
              <a:pPr/>
              <a:t>17</a:t>
            </a:fld>
            <a:endParaRPr lang="en-US" noProof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7E84A56-5223-BF88-56CE-AC74CFE394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2872801"/>
              </p:ext>
            </p:extLst>
          </p:nvPr>
        </p:nvGraphicFramePr>
        <p:xfrm>
          <a:off x="4028751" y="1627200"/>
          <a:ext cx="7848347" cy="407924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4035743">
                  <a:extLst>
                    <a:ext uri="{9D8B030D-6E8A-4147-A177-3AD203B41FA5}">
                      <a16:colId xmlns:a16="http://schemas.microsoft.com/office/drawing/2014/main" val="2410628446"/>
                    </a:ext>
                  </a:extLst>
                </a:gridCol>
                <a:gridCol w="995680">
                  <a:extLst>
                    <a:ext uri="{9D8B030D-6E8A-4147-A177-3AD203B41FA5}">
                      <a16:colId xmlns:a16="http://schemas.microsoft.com/office/drawing/2014/main" val="4096826624"/>
                    </a:ext>
                  </a:extLst>
                </a:gridCol>
                <a:gridCol w="1122744">
                  <a:extLst>
                    <a:ext uri="{9D8B030D-6E8A-4147-A177-3AD203B41FA5}">
                      <a16:colId xmlns:a16="http://schemas.microsoft.com/office/drawing/2014/main" val="4134113197"/>
                    </a:ext>
                  </a:extLst>
                </a:gridCol>
                <a:gridCol w="1694180">
                  <a:extLst>
                    <a:ext uri="{9D8B030D-6E8A-4147-A177-3AD203B41FA5}">
                      <a16:colId xmlns:a16="http://schemas.microsoft.com/office/drawing/2014/main" val="19981211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DM Sans 14pt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% Bias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Std. Err.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95% CI </a:t>
                      </a:r>
                      <a:r>
                        <a:rPr lang="en-US" dirty="0" err="1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Covg</a:t>
                      </a:r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2566800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Aggregated Data (ecological models)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60983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OLS 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-0.1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0.195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6076"/>
                          </a:solidFill>
                          <a:latin typeface="DM Sans 14pt" pitchFamily="2" charset="77"/>
                        </a:rPr>
                        <a:t>0.938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6155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SE clustered by 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-0.1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0.195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6076"/>
                          </a:solidFill>
                          <a:latin typeface="DM Sans 14pt" pitchFamily="2" charset="77"/>
                        </a:rPr>
                        <a:t>0.936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2855683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Individual-Level Data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9264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OLS 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-0.1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0.037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  <a:highlight>
                            <a:srgbClr val="990000"/>
                          </a:highlight>
                          <a:latin typeface="DM Sans 14pt" pitchFamily="2" charset="77"/>
                        </a:rPr>
                        <a:t>0.294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85767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SE clustered by individual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-0.1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0.020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bg1"/>
                          </a:solidFill>
                          <a:highlight>
                            <a:srgbClr val="990000"/>
                          </a:highlight>
                          <a:latin typeface="DM Sans 14pt" pitchFamily="2" charset="77"/>
                          <a:ea typeface="+mn-ea"/>
                          <a:cs typeface="+mn-cs"/>
                        </a:rPr>
                        <a:t>0.262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2894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SE clustered by 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-0.1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0.187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990000"/>
                          </a:solidFill>
                          <a:latin typeface="DM Sans 14pt" pitchFamily="2" charset="77"/>
                        </a:rPr>
                        <a:t>0.924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28193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SE clustered by individual and 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-0.1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0.187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990000"/>
                          </a:solidFill>
                          <a:latin typeface="DM Sans 14pt" pitchFamily="2" charset="77"/>
                        </a:rPr>
                        <a:t>0.924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9849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SE clustered by state and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-0.1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0.185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rgbClr val="990000"/>
                          </a:solidFill>
                          <a:latin typeface="DM Sans 14pt" pitchFamily="2" charset="77"/>
                          <a:ea typeface="+mn-ea"/>
                          <a:cs typeface="+mn-cs"/>
                        </a:rPr>
                        <a:t>0.903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7528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True mixed 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-0.1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0.195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6076"/>
                          </a:solidFill>
                          <a:latin typeface="DM Sans 14pt" pitchFamily="2" charset="77"/>
                        </a:rPr>
                        <a:t>0.946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3607543"/>
                  </a:ext>
                </a:extLst>
              </a:tr>
            </a:tbl>
          </a:graphicData>
        </a:graphic>
      </p:graphicFrame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20CE18F-D806-23D8-C79C-DB0067EDE1DA}"/>
              </a:ext>
            </a:extLst>
          </p:cNvPr>
          <p:cNvSpPr/>
          <p:nvPr/>
        </p:nvSpPr>
        <p:spPr>
          <a:xfrm>
            <a:off x="2332882" y="5835264"/>
            <a:ext cx="7526235" cy="785803"/>
          </a:xfrm>
          <a:custGeom>
            <a:avLst/>
            <a:gdLst>
              <a:gd name="connsiteX0" fmla="*/ 0 w 7526235"/>
              <a:gd name="connsiteY0" fmla="*/ 130970 h 785803"/>
              <a:gd name="connsiteX1" fmla="*/ 130970 w 7526235"/>
              <a:gd name="connsiteY1" fmla="*/ 0 h 785803"/>
              <a:gd name="connsiteX2" fmla="*/ 864003 w 7526235"/>
              <a:gd name="connsiteY2" fmla="*/ 0 h 785803"/>
              <a:gd name="connsiteX3" fmla="*/ 1669680 w 7526235"/>
              <a:gd name="connsiteY3" fmla="*/ 0 h 785803"/>
              <a:gd name="connsiteX4" fmla="*/ 2402713 w 7526235"/>
              <a:gd name="connsiteY4" fmla="*/ 0 h 785803"/>
              <a:gd name="connsiteX5" fmla="*/ 3063104 w 7526235"/>
              <a:gd name="connsiteY5" fmla="*/ 0 h 785803"/>
              <a:gd name="connsiteX6" fmla="*/ 3505565 w 7526235"/>
              <a:gd name="connsiteY6" fmla="*/ 0 h 785803"/>
              <a:gd name="connsiteX7" fmla="*/ 4020670 w 7526235"/>
              <a:gd name="connsiteY7" fmla="*/ 0 h 785803"/>
              <a:gd name="connsiteX8" fmla="*/ 4753703 w 7526235"/>
              <a:gd name="connsiteY8" fmla="*/ 0 h 785803"/>
              <a:gd name="connsiteX9" fmla="*/ 5268808 w 7526235"/>
              <a:gd name="connsiteY9" fmla="*/ 0 h 785803"/>
              <a:gd name="connsiteX10" fmla="*/ 6074484 w 7526235"/>
              <a:gd name="connsiteY10" fmla="*/ 0 h 785803"/>
              <a:gd name="connsiteX11" fmla="*/ 6734875 w 7526235"/>
              <a:gd name="connsiteY11" fmla="*/ 0 h 785803"/>
              <a:gd name="connsiteX12" fmla="*/ 7395265 w 7526235"/>
              <a:gd name="connsiteY12" fmla="*/ 0 h 785803"/>
              <a:gd name="connsiteX13" fmla="*/ 7526235 w 7526235"/>
              <a:gd name="connsiteY13" fmla="*/ 130970 h 785803"/>
              <a:gd name="connsiteX14" fmla="*/ 7526235 w 7526235"/>
              <a:gd name="connsiteY14" fmla="*/ 654833 h 785803"/>
              <a:gd name="connsiteX15" fmla="*/ 7395265 w 7526235"/>
              <a:gd name="connsiteY15" fmla="*/ 785803 h 785803"/>
              <a:gd name="connsiteX16" fmla="*/ 6952803 w 7526235"/>
              <a:gd name="connsiteY16" fmla="*/ 785803 h 785803"/>
              <a:gd name="connsiteX17" fmla="*/ 6147127 w 7526235"/>
              <a:gd name="connsiteY17" fmla="*/ 785803 h 785803"/>
              <a:gd name="connsiteX18" fmla="*/ 5341451 w 7526235"/>
              <a:gd name="connsiteY18" fmla="*/ 785803 h 785803"/>
              <a:gd name="connsiteX19" fmla="*/ 4608417 w 7526235"/>
              <a:gd name="connsiteY19" fmla="*/ 785803 h 785803"/>
              <a:gd name="connsiteX20" fmla="*/ 3948027 w 7526235"/>
              <a:gd name="connsiteY20" fmla="*/ 785803 h 785803"/>
              <a:gd name="connsiteX21" fmla="*/ 3360279 w 7526235"/>
              <a:gd name="connsiteY21" fmla="*/ 785803 h 785803"/>
              <a:gd name="connsiteX22" fmla="*/ 2554603 w 7526235"/>
              <a:gd name="connsiteY22" fmla="*/ 785803 h 785803"/>
              <a:gd name="connsiteX23" fmla="*/ 1748927 w 7526235"/>
              <a:gd name="connsiteY23" fmla="*/ 785803 h 785803"/>
              <a:gd name="connsiteX24" fmla="*/ 1233822 w 7526235"/>
              <a:gd name="connsiteY24" fmla="*/ 785803 h 785803"/>
              <a:gd name="connsiteX25" fmla="*/ 130970 w 7526235"/>
              <a:gd name="connsiteY25" fmla="*/ 785803 h 785803"/>
              <a:gd name="connsiteX26" fmla="*/ 0 w 7526235"/>
              <a:gd name="connsiteY26" fmla="*/ 654833 h 785803"/>
              <a:gd name="connsiteX27" fmla="*/ 0 w 7526235"/>
              <a:gd name="connsiteY27" fmla="*/ 130970 h 785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526235" h="785803" fill="none" extrusionOk="0">
                <a:moveTo>
                  <a:pt x="0" y="130970"/>
                </a:moveTo>
                <a:cubicBezTo>
                  <a:pt x="13573" y="51211"/>
                  <a:pt x="46162" y="10984"/>
                  <a:pt x="130970" y="0"/>
                </a:cubicBezTo>
                <a:cubicBezTo>
                  <a:pt x="310898" y="15912"/>
                  <a:pt x="666582" y="35656"/>
                  <a:pt x="864003" y="0"/>
                </a:cubicBezTo>
                <a:cubicBezTo>
                  <a:pt x="1061424" y="-35656"/>
                  <a:pt x="1361275" y="1055"/>
                  <a:pt x="1669680" y="0"/>
                </a:cubicBezTo>
                <a:cubicBezTo>
                  <a:pt x="1978085" y="-1055"/>
                  <a:pt x="2178380" y="-21052"/>
                  <a:pt x="2402713" y="0"/>
                </a:cubicBezTo>
                <a:cubicBezTo>
                  <a:pt x="2627046" y="21052"/>
                  <a:pt x="2882802" y="27092"/>
                  <a:pt x="3063104" y="0"/>
                </a:cubicBezTo>
                <a:cubicBezTo>
                  <a:pt x="3243406" y="-27092"/>
                  <a:pt x="3410885" y="8033"/>
                  <a:pt x="3505565" y="0"/>
                </a:cubicBezTo>
                <a:cubicBezTo>
                  <a:pt x="3600245" y="-8033"/>
                  <a:pt x="3909590" y="7899"/>
                  <a:pt x="4020670" y="0"/>
                </a:cubicBezTo>
                <a:cubicBezTo>
                  <a:pt x="4131751" y="-7899"/>
                  <a:pt x="4426423" y="26304"/>
                  <a:pt x="4753703" y="0"/>
                </a:cubicBezTo>
                <a:cubicBezTo>
                  <a:pt x="5080983" y="-26304"/>
                  <a:pt x="5157011" y="6912"/>
                  <a:pt x="5268808" y="0"/>
                </a:cubicBezTo>
                <a:cubicBezTo>
                  <a:pt x="5380606" y="-6912"/>
                  <a:pt x="5860602" y="-29721"/>
                  <a:pt x="6074484" y="0"/>
                </a:cubicBezTo>
                <a:cubicBezTo>
                  <a:pt x="6288366" y="29721"/>
                  <a:pt x="6561840" y="19526"/>
                  <a:pt x="6734875" y="0"/>
                </a:cubicBezTo>
                <a:cubicBezTo>
                  <a:pt x="6907910" y="-19526"/>
                  <a:pt x="7253112" y="1881"/>
                  <a:pt x="7395265" y="0"/>
                </a:cubicBezTo>
                <a:cubicBezTo>
                  <a:pt x="7473460" y="-9500"/>
                  <a:pt x="7530269" y="65345"/>
                  <a:pt x="7526235" y="130970"/>
                </a:cubicBezTo>
                <a:cubicBezTo>
                  <a:pt x="7519317" y="315981"/>
                  <a:pt x="7531650" y="543616"/>
                  <a:pt x="7526235" y="654833"/>
                </a:cubicBezTo>
                <a:cubicBezTo>
                  <a:pt x="7528116" y="731860"/>
                  <a:pt x="7468101" y="788554"/>
                  <a:pt x="7395265" y="785803"/>
                </a:cubicBezTo>
                <a:cubicBezTo>
                  <a:pt x="7243913" y="783304"/>
                  <a:pt x="7049081" y="802299"/>
                  <a:pt x="6952803" y="785803"/>
                </a:cubicBezTo>
                <a:cubicBezTo>
                  <a:pt x="6856525" y="769307"/>
                  <a:pt x="6466873" y="812357"/>
                  <a:pt x="6147127" y="785803"/>
                </a:cubicBezTo>
                <a:cubicBezTo>
                  <a:pt x="5827381" y="759249"/>
                  <a:pt x="5726908" y="817407"/>
                  <a:pt x="5341451" y="785803"/>
                </a:cubicBezTo>
                <a:cubicBezTo>
                  <a:pt x="4955994" y="754199"/>
                  <a:pt x="4972015" y="754852"/>
                  <a:pt x="4608417" y="785803"/>
                </a:cubicBezTo>
                <a:cubicBezTo>
                  <a:pt x="4244819" y="816754"/>
                  <a:pt x="4211044" y="785569"/>
                  <a:pt x="3948027" y="785803"/>
                </a:cubicBezTo>
                <a:cubicBezTo>
                  <a:pt x="3685010" y="786038"/>
                  <a:pt x="3531913" y="795680"/>
                  <a:pt x="3360279" y="785803"/>
                </a:cubicBezTo>
                <a:cubicBezTo>
                  <a:pt x="3188645" y="775926"/>
                  <a:pt x="2857989" y="760981"/>
                  <a:pt x="2554603" y="785803"/>
                </a:cubicBezTo>
                <a:cubicBezTo>
                  <a:pt x="2251217" y="810625"/>
                  <a:pt x="2092576" y="786107"/>
                  <a:pt x="1748927" y="785803"/>
                </a:cubicBezTo>
                <a:cubicBezTo>
                  <a:pt x="1405278" y="785499"/>
                  <a:pt x="1490139" y="795389"/>
                  <a:pt x="1233822" y="785803"/>
                </a:cubicBezTo>
                <a:cubicBezTo>
                  <a:pt x="977505" y="776217"/>
                  <a:pt x="489573" y="782628"/>
                  <a:pt x="130970" y="785803"/>
                </a:cubicBezTo>
                <a:cubicBezTo>
                  <a:pt x="70083" y="780989"/>
                  <a:pt x="-9099" y="724137"/>
                  <a:pt x="0" y="654833"/>
                </a:cubicBezTo>
                <a:cubicBezTo>
                  <a:pt x="-1519" y="522383"/>
                  <a:pt x="14447" y="347264"/>
                  <a:pt x="0" y="130970"/>
                </a:cubicBezTo>
                <a:close/>
              </a:path>
              <a:path w="7526235" h="785803" stroke="0" extrusionOk="0">
                <a:moveTo>
                  <a:pt x="0" y="130970"/>
                </a:moveTo>
                <a:cubicBezTo>
                  <a:pt x="2550" y="57904"/>
                  <a:pt x="54637" y="5665"/>
                  <a:pt x="130970" y="0"/>
                </a:cubicBezTo>
                <a:cubicBezTo>
                  <a:pt x="386938" y="12149"/>
                  <a:pt x="403667" y="21844"/>
                  <a:pt x="646075" y="0"/>
                </a:cubicBezTo>
                <a:cubicBezTo>
                  <a:pt x="888484" y="-21844"/>
                  <a:pt x="1051639" y="18554"/>
                  <a:pt x="1379108" y="0"/>
                </a:cubicBezTo>
                <a:cubicBezTo>
                  <a:pt x="1706577" y="-18554"/>
                  <a:pt x="1988011" y="17366"/>
                  <a:pt x="2184784" y="0"/>
                </a:cubicBezTo>
                <a:cubicBezTo>
                  <a:pt x="2381557" y="-17366"/>
                  <a:pt x="2531263" y="-13799"/>
                  <a:pt x="2845175" y="0"/>
                </a:cubicBezTo>
                <a:cubicBezTo>
                  <a:pt x="3159087" y="13799"/>
                  <a:pt x="3340380" y="-39047"/>
                  <a:pt x="3650851" y="0"/>
                </a:cubicBezTo>
                <a:cubicBezTo>
                  <a:pt x="3961322" y="39047"/>
                  <a:pt x="4229229" y="3932"/>
                  <a:pt x="4456527" y="0"/>
                </a:cubicBezTo>
                <a:cubicBezTo>
                  <a:pt x="4683825" y="-3932"/>
                  <a:pt x="5083729" y="-37743"/>
                  <a:pt x="5262204" y="0"/>
                </a:cubicBezTo>
                <a:cubicBezTo>
                  <a:pt x="5440679" y="37743"/>
                  <a:pt x="5868715" y="-7009"/>
                  <a:pt x="6067880" y="0"/>
                </a:cubicBezTo>
                <a:cubicBezTo>
                  <a:pt x="6267045" y="7009"/>
                  <a:pt x="6741281" y="39447"/>
                  <a:pt x="7395265" y="0"/>
                </a:cubicBezTo>
                <a:cubicBezTo>
                  <a:pt x="7468876" y="14663"/>
                  <a:pt x="7520942" y="66650"/>
                  <a:pt x="7526235" y="130970"/>
                </a:cubicBezTo>
                <a:cubicBezTo>
                  <a:pt x="7502471" y="265194"/>
                  <a:pt x="7516313" y="502391"/>
                  <a:pt x="7526235" y="654833"/>
                </a:cubicBezTo>
                <a:cubicBezTo>
                  <a:pt x="7527101" y="714511"/>
                  <a:pt x="7468653" y="777444"/>
                  <a:pt x="7395265" y="785803"/>
                </a:cubicBezTo>
                <a:cubicBezTo>
                  <a:pt x="7200391" y="823894"/>
                  <a:pt x="6859340" y="788573"/>
                  <a:pt x="6589589" y="785803"/>
                </a:cubicBezTo>
                <a:cubicBezTo>
                  <a:pt x="6319838" y="783033"/>
                  <a:pt x="6030783" y="811045"/>
                  <a:pt x="5783912" y="785803"/>
                </a:cubicBezTo>
                <a:cubicBezTo>
                  <a:pt x="5537041" y="760561"/>
                  <a:pt x="5555471" y="800812"/>
                  <a:pt x="5341451" y="785803"/>
                </a:cubicBezTo>
                <a:cubicBezTo>
                  <a:pt x="5127431" y="770794"/>
                  <a:pt x="4929520" y="805558"/>
                  <a:pt x="4535774" y="785803"/>
                </a:cubicBezTo>
                <a:cubicBezTo>
                  <a:pt x="4142028" y="766048"/>
                  <a:pt x="4024214" y="807740"/>
                  <a:pt x="3730098" y="785803"/>
                </a:cubicBezTo>
                <a:cubicBezTo>
                  <a:pt x="3435982" y="763866"/>
                  <a:pt x="3485683" y="798190"/>
                  <a:pt x="3287636" y="785803"/>
                </a:cubicBezTo>
                <a:cubicBezTo>
                  <a:pt x="3089589" y="773416"/>
                  <a:pt x="2805254" y="815297"/>
                  <a:pt x="2627246" y="785803"/>
                </a:cubicBezTo>
                <a:cubicBezTo>
                  <a:pt x="2449238" y="756310"/>
                  <a:pt x="2193036" y="774490"/>
                  <a:pt x="2039498" y="785803"/>
                </a:cubicBezTo>
                <a:cubicBezTo>
                  <a:pt x="1885960" y="797116"/>
                  <a:pt x="1711672" y="766230"/>
                  <a:pt x="1524394" y="785803"/>
                </a:cubicBezTo>
                <a:cubicBezTo>
                  <a:pt x="1337116" y="805376"/>
                  <a:pt x="1090872" y="765067"/>
                  <a:pt x="936646" y="785803"/>
                </a:cubicBezTo>
                <a:cubicBezTo>
                  <a:pt x="782420" y="806539"/>
                  <a:pt x="330454" y="784408"/>
                  <a:pt x="130970" y="785803"/>
                </a:cubicBezTo>
                <a:cubicBezTo>
                  <a:pt x="52301" y="772112"/>
                  <a:pt x="-1935" y="731585"/>
                  <a:pt x="0" y="654833"/>
                </a:cubicBezTo>
                <a:cubicBezTo>
                  <a:pt x="14213" y="405839"/>
                  <a:pt x="22223" y="236290"/>
                  <a:pt x="0" y="130970"/>
                </a:cubicBezTo>
                <a:close/>
              </a:path>
            </a:pathLst>
          </a:custGeom>
          <a:solidFill>
            <a:srgbClr val="F7F7F7"/>
          </a:solidFill>
          <a:ln w="38100">
            <a:solidFill>
              <a:srgbClr val="990000"/>
            </a:solidFill>
            <a:extLst>
              <a:ext uri="{C807C97D-BFC1-408E-A445-0C87EB9F89A2}">
                <ask:lineSketchStyleProps xmlns:ask="http://schemas.microsoft.com/office/drawing/2018/sketchyshapes" sd="121844776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en-US" sz="2400" dirty="0">
                <a:solidFill>
                  <a:srgbClr val="990000"/>
                </a:solidFill>
                <a:latin typeface="Architects Daughter" pitchFamily="2" charset="0"/>
              </a:rPr>
              <a:t>Individual-level analysis </a:t>
            </a:r>
            <a:r>
              <a:rPr lang="en-US" sz="2400" u="sng" dirty="0">
                <a:solidFill>
                  <a:srgbClr val="990000"/>
                </a:solidFill>
                <a:latin typeface="Architects Daughter" pitchFamily="2" charset="0"/>
              </a:rPr>
              <a:t>must</a:t>
            </a:r>
            <a:r>
              <a:rPr lang="en-US" sz="2400" dirty="0">
                <a:solidFill>
                  <a:srgbClr val="990000"/>
                </a:solidFill>
                <a:latin typeface="Architects Daughter" pitchFamily="2" charset="0"/>
              </a:rPr>
              <a:t> correctly cluster SEs and is still slightly inefficient. </a:t>
            </a:r>
            <a:r>
              <a:rPr lang="en-US" sz="2400" b="1" dirty="0">
                <a:solidFill>
                  <a:srgbClr val="990000"/>
                </a:solidFill>
                <a:latin typeface="Architects Daughter" pitchFamily="2" charset="0"/>
              </a:rPr>
              <a:t>Weird!</a:t>
            </a:r>
            <a:endParaRPr lang="en-US" sz="2400" dirty="0">
              <a:solidFill>
                <a:srgbClr val="990000"/>
              </a:solidFill>
              <a:latin typeface="Architects Daught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420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F57BA2-C57E-B333-61F8-FF79D2F696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936E9-A73F-CF97-C497-9331009C5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668" y="720000"/>
            <a:ext cx="11204664" cy="907200"/>
          </a:xfrm>
        </p:spPr>
        <p:txBody>
          <a:bodyPr/>
          <a:lstStyle/>
          <a:p>
            <a:r>
              <a:rPr lang="en-US" sz="3600" dirty="0"/>
              <a:t>Block Exchangeable Correlation, Confounded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EF224A-5D81-75CB-C87E-780455E1E29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19138" y="1627200"/>
                <a:ext cx="2905377" cy="3884769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𝑖𝑡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𝜼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d>
                        <m:d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𝜸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𝜸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𝑖𝑡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  <a:p>
                <a:endParaRPr lang="en-US" sz="180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sepChr m:val="∣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 b="0" i="0" smtClean="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sepChr m:val="∣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br>
                  <a:rPr lang="en-US" sz="1800" dirty="0"/>
                </a:br>
                <a:endParaRPr lang="en-US" sz="1800" dirty="0"/>
              </a:p>
              <a:p>
                <a:endParaRPr lang="en-US" sz="1800" dirty="0"/>
              </a:p>
              <a:p>
                <a:r>
                  <a:rPr lang="en-US" sz="1800" dirty="0"/>
                  <a:t>Results shown for correctly adjusted models.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EF224A-5D81-75CB-C87E-780455E1E2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9138" y="1627200"/>
                <a:ext cx="2905377" cy="3884769"/>
              </a:xfrm>
              <a:blipFill>
                <a:blip r:embed="rId2"/>
                <a:stretch>
                  <a:fillRect l="-4783" r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59E4D2-2FCB-34D7-C31E-98DE64A4D2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DEA8E7-5F55-4A60-8EF9-470692FC5635}" type="slidenum">
              <a:rPr lang="en-US" noProof="0" smtClean="0"/>
              <a:pPr/>
              <a:t>18</a:t>
            </a:fld>
            <a:endParaRPr lang="en-US" noProof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C89A2AC-8A17-11CA-2499-62B92E6491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9598379"/>
              </p:ext>
            </p:extLst>
          </p:nvPr>
        </p:nvGraphicFramePr>
        <p:xfrm>
          <a:off x="4028751" y="1627200"/>
          <a:ext cx="7848347" cy="407924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4035743">
                  <a:extLst>
                    <a:ext uri="{9D8B030D-6E8A-4147-A177-3AD203B41FA5}">
                      <a16:colId xmlns:a16="http://schemas.microsoft.com/office/drawing/2014/main" val="2410628446"/>
                    </a:ext>
                  </a:extLst>
                </a:gridCol>
                <a:gridCol w="995680">
                  <a:extLst>
                    <a:ext uri="{9D8B030D-6E8A-4147-A177-3AD203B41FA5}">
                      <a16:colId xmlns:a16="http://schemas.microsoft.com/office/drawing/2014/main" val="4096826624"/>
                    </a:ext>
                  </a:extLst>
                </a:gridCol>
                <a:gridCol w="1122744">
                  <a:extLst>
                    <a:ext uri="{9D8B030D-6E8A-4147-A177-3AD203B41FA5}">
                      <a16:colId xmlns:a16="http://schemas.microsoft.com/office/drawing/2014/main" val="4134113197"/>
                    </a:ext>
                  </a:extLst>
                </a:gridCol>
                <a:gridCol w="1694180">
                  <a:extLst>
                    <a:ext uri="{9D8B030D-6E8A-4147-A177-3AD203B41FA5}">
                      <a16:colId xmlns:a16="http://schemas.microsoft.com/office/drawing/2014/main" val="19981211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DM Sans 14pt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% Bias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Std. Err.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95% CI </a:t>
                      </a:r>
                      <a:r>
                        <a:rPr lang="en-US" dirty="0" err="1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Covg</a:t>
                      </a:r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2566800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Aggregated Data (ecological models)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60983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OLS 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0.3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0.793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6076"/>
                          </a:solidFill>
                          <a:latin typeface="DM Sans 14pt" pitchFamily="2" charset="77"/>
                        </a:rPr>
                        <a:t>0.968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6155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SE clustered by 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0.3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0.732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6076"/>
                          </a:solidFill>
                          <a:latin typeface="DM Sans 14pt" pitchFamily="2" charset="77"/>
                        </a:rPr>
                        <a:t>0.910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2855683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Individual-Level Data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9264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OLS 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0.058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6076"/>
                          </a:solidFill>
                          <a:latin typeface="DM Sans 14pt" pitchFamily="2" charset="77"/>
                        </a:rPr>
                        <a:t>0.972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85767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SE clustered by individual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0.054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6076"/>
                          </a:solidFill>
                          <a:latin typeface="DM Sans 14pt" pitchFamily="2" charset="77"/>
                        </a:rPr>
                        <a:t>0.958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2894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SE clustered by 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0.053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990000"/>
                          </a:solidFill>
                          <a:latin typeface="DM Sans 14pt" pitchFamily="2" charset="77"/>
                        </a:rPr>
                        <a:t>0.942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28193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SE clustered by individual and 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0.053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990000"/>
                          </a:solidFill>
                          <a:latin typeface="DM Sans 14pt" pitchFamily="2" charset="77"/>
                        </a:rPr>
                        <a:t>0.942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9849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SE clustered by state and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0.050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990000"/>
                          </a:solidFill>
                          <a:latin typeface="DM Sans 14pt" pitchFamily="2" charset="77"/>
                        </a:rPr>
                        <a:t>0.906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7528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True mixed 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0.054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6076"/>
                          </a:solidFill>
                          <a:latin typeface="DM Sans 14pt" pitchFamily="2" charset="77"/>
                        </a:rPr>
                        <a:t>0.960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36075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542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191606-42C9-2FA6-795F-57442A36B5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BCD7E-2BA3-B149-9ECB-436655EF7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668" y="720000"/>
            <a:ext cx="11204664" cy="907200"/>
          </a:xfrm>
        </p:spPr>
        <p:txBody>
          <a:bodyPr/>
          <a:lstStyle/>
          <a:p>
            <a:r>
              <a:rPr lang="en-US" sz="3600" dirty="0"/>
              <a:t>Block Exchangeable Correlation, Confounded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33C6C6-E5D7-31C4-6EA7-F0BBA2F94F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19138" y="1627200"/>
                <a:ext cx="2905377" cy="3884769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𝑖𝑡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𝜼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d>
                        <m:d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𝜸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𝜸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𝑖𝑡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  <a:p>
                <a:endParaRPr lang="en-US" sz="1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sepChr m:val="∣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 b="0" i="0" smtClean="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sepChr m:val="∣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br>
                  <a:rPr lang="en-US" sz="1800" dirty="0"/>
                </a:br>
                <a:endParaRPr lang="en-US" sz="1800" dirty="0"/>
              </a:p>
              <a:p>
                <a:endParaRPr lang="en-US" sz="1800" dirty="0"/>
              </a:p>
              <a:p>
                <a:r>
                  <a:rPr lang="en-US" sz="1800" dirty="0"/>
                  <a:t>Results shown for correctly adjusted models.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33C6C6-E5D7-31C4-6EA7-F0BBA2F94F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9138" y="1627200"/>
                <a:ext cx="2905377" cy="3884769"/>
              </a:xfrm>
              <a:blipFill>
                <a:blip r:embed="rId2"/>
                <a:stretch>
                  <a:fillRect l="-4783" r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907D82-33E2-FED0-80BD-20FA601B26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DEA8E7-5F55-4A60-8EF9-470692FC5635}" type="slidenum">
              <a:rPr lang="en-US" noProof="0" smtClean="0"/>
              <a:pPr/>
              <a:t>19</a:t>
            </a:fld>
            <a:endParaRPr lang="en-US" noProof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6E9E520-D463-2183-E511-65FA07BD0DB8}"/>
              </a:ext>
            </a:extLst>
          </p:cNvPr>
          <p:cNvGraphicFramePr>
            <a:graphicFrameLocks noGrp="1"/>
          </p:cNvGraphicFramePr>
          <p:nvPr/>
        </p:nvGraphicFramePr>
        <p:xfrm>
          <a:off x="4028751" y="1627200"/>
          <a:ext cx="7848347" cy="407924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4035743">
                  <a:extLst>
                    <a:ext uri="{9D8B030D-6E8A-4147-A177-3AD203B41FA5}">
                      <a16:colId xmlns:a16="http://schemas.microsoft.com/office/drawing/2014/main" val="2410628446"/>
                    </a:ext>
                  </a:extLst>
                </a:gridCol>
                <a:gridCol w="995680">
                  <a:extLst>
                    <a:ext uri="{9D8B030D-6E8A-4147-A177-3AD203B41FA5}">
                      <a16:colId xmlns:a16="http://schemas.microsoft.com/office/drawing/2014/main" val="4096826624"/>
                    </a:ext>
                  </a:extLst>
                </a:gridCol>
                <a:gridCol w="1122744">
                  <a:extLst>
                    <a:ext uri="{9D8B030D-6E8A-4147-A177-3AD203B41FA5}">
                      <a16:colId xmlns:a16="http://schemas.microsoft.com/office/drawing/2014/main" val="4134113197"/>
                    </a:ext>
                  </a:extLst>
                </a:gridCol>
                <a:gridCol w="1694180">
                  <a:extLst>
                    <a:ext uri="{9D8B030D-6E8A-4147-A177-3AD203B41FA5}">
                      <a16:colId xmlns:a16="http://schemas.microsoft.com/office/drawing/2014/main" val="19981211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DM Sans 14pt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% Bias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Std. Err.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95% CI </a:t>
                      </a:r>
                      <a:r>
                        <a:rPr lang="en-US" dirty="0" err="1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Covg</a:t>
                      </a:r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2566800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Aggregated Data (ecological models)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60983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OLS 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0.3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0.793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6076"/>
                          </a:solidFill>
                          <a:latin typeface="DM Sans 14pt" pitchFamily="2" charset="77"/>
                        </a:rPr>
                        <a:t>0.968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6155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SE clustered by 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0.3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0.732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6076"/>
                          </a:solidFill>
                          <a:latin typeface="DM Sans 14pt" pitchFamily="2" charset="77"/>
                        </a:rPr>
                        <a:t>0.910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2855683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Individual-Level Data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9264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OLS 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0.058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6076"/>
                          </a:solidFill>
                          <a:latin typeface="DM Sans 14pt" pitchFamily="2" charset="77"/>
                        </a:rPr>
                        <a:t>0.972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85767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SE clustered by individual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0.054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6076"/>
                          </a:solidFill>
                          <a:latin typeface="DM Sans 14pt" pitchFamily="2" charset="77"/>
                        </a:rPr>
                        <a:t>0.958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2894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SE clustered by 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0.053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990000"/>
                          </a:solidFill>
                          <a:latin typeface="DM Sans 14pt" pitchFamily="2" charset="77"/>
                        </a:rPr>
                        <a:t>0.942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28193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SE clustered by individual and 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0.053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990000"/>
                          </a:solidFill>
                          <a:latin typeface="DM Sans 14pt" pitchFamily="2" charset="77"/>
                        </a:rPr>
                        <a:t>0.942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9849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SE clustered by state and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0.050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990000"/>
                          </a:solidFill>
                          <a:latin typeface="DM Sans 14pt" pitchFamily="2" charset="77"/>
                        </a:rPr>
                        <a:t>0.906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7528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True mixed 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0.054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6076"/>
                          </a:solidFill>
                          <a:latin typeface="DM Sans 14pt" pitchFamily="2" charset="77"/>
                        </a:rPr>
                        <a:t>0.960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3607543"/>
                  </a:ext>
                </a:extLst>
              </a:tr>
            </a:tbl>
          </a:graphicData>
        </a:graphic>
      </p:graphicFrame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67F75F9-3B4A-2A0D-4426-7A024C33716D}"/>
              </a:ext>
            </a:extLst>
          </p:cNvPr>
          <p:cNvSpPr/>
          <p:nvPr/>
        </p:nvSpPr>
        <p:spPr>
          <a:xfrm>
            <a:off x="2763403" y="5106864"/>
            <a:ext cx="5475014" cy="1199152"/>
          </a:xfrm>
          <a:custGeom>
            <a:avLst/>
            <a:gdLst>
              <a:gd name="connsiteX0" fmla="*/ 0 w 5475014"/>
              <a:gd name="connsiteY0" fmla="*/ 199863 h 1199152"/>
              <a:gd name="connsiteX1" fmla="*/ 199863 w 5475014"/>
              <a:gd name="connsiteY1" fmla="*/ 0 h 1199152"/>
              <a:gd name="connsiteX2" fmla="*/ 783521 w 5475014"/>
              <a:gd name="connsiteY2" fmla="*/ 0 h 1199152"/>
              <a:gd name="connsiteX3" fmla="*/ 1316426 w 5475014"/>
              <a:gd name="connsiteY3" fmla="*/ 0 h 1199152"/>
              <a:gd name="connsiteX4" fmla="*/ 2001590 w 5475014"/>
              <a:gd name="connsiteY4" fmla="*/ 0 h 1199152"/>
              <a:gd name="connsiteX5" fmla="*/ 2636001 w 5475014"/>
              <a:gd name="connsiteY5" fmla="*/ 0 h 1199152"/>
              <a:gd name="connsiteX6" fmla="*/ 3321165 w 5475014"/>
              <a:gd name="connsiteY6" fmla="*/ 0 h 1199152"/>
              <a:gd name="connsiteX7" fmla="*/ 4057082 w 5475014"/>
              <a:gd name="connsiteY7" fmla="*/ 0 h 1199152"/>
              <a:gd name="connsiteX8" fmla="*/ 5275151 w 5475014"/>
              <a:gd name="connsiteY8" fmla="*/ 0 h 1199152"/>
              <a:gd name="connsiteX9" fmla="*/ 5475014 w 5475014"/>
              <a:gd name="connsiteY9" fmla="*/ 199863 h 1199152"/>
              <a:gd name="connsiteX10" fmla="*/ 5475014 w 5475014"/>
              <a:gd name="connsiteY10" fmla="*/ 599576 h 1199152"/>
              <a:gd name="connsiteX11" fmla="*/ 5475014 w 5475014"/>
              <a:gd name="connsiteY11" fmla="*/ 999289 h 1199152"/>
              <a:gd name="connsiteX12" fmla="*/ 5275151 w 5475014"/>
              <a:gd name="connsiteY12" fmla="*/ 1199152 h 1199152"/>
              <a:gd name="connsiteX13" fmla="*/ 4691493 w 5475014"/>
              <a:gd name="connsiteY13" fmla="*/ 1199152 h 1199152"/>
              <a:gd name="connsiteX14" fmla="*/ 4057082 w 5475014"/>
              <a:gd name="connsiteY14" fmla="*/ 1199152 h 1199152"/>
              <a:gd name="connsiteX15" fmla="*/ 3574930 w 5475014"/>
              <a:gd name="connsiteY15" fmla="*/ 1199152 h 1199152"/>
              <a:gd name="connsiteX16" fmla="*/ 2839013 w 5475014"/>
              <a:gd name="connsiteY16" fmla="*/ 1199152 h 1199152"/>
              <a:gd name="connsiteX17" fmla="*/ 2356860 w 5475014"/>
              <a:gd name="connsiteY17" fmla="*/ 1199152 h 1199152"/>
              <a:gd name="connsiteX18" fmla="*/ 1874708 w 5475014"/>
              <a:gd name="connsiteY18" fmla="*/ 1199152 h 1199152"/>
              <a:gd name="connsiteX19" fmla="*/ 1392556 w 5475014"/>
              <a:gd name="connsiteY19" fmla="*/ 1199152 h 1199152"/>
              <a:gd name="connsiteX20" fmla="*/ 758145 w 5475014"/>
              <a:gd name="connsiteY20" fmla="*/ 1199152 h 1199152"/>
              <a:gd name="connsiteX21" fmla="*/ 199863 w 5475014"/>
              <a:gd name="connsiteY21" fmla="*/ 1199152 h 1199152"/>
              <a:gd name="connsiteX22" fmla="*/ 0 w 5475014"/>
              <a:gd name="connsiteY22" fmla="*/ 999289 h 1199152"/>
              <a:gd name="connsiteX23" fmla="*/ 0 w 5475014"/>
              <a:gd name="connsiteY23" fmla="*/ 615565 h 1199152"/>
              <a:gd name="connsiteX24" fmla="*/ 0 w 5475014"/>
              <a:gd name="connsiteY24" fmla="*/ 199863 h 11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475014" h="1199152" fill="none" extrusionOk="0">
                <a:moveTo>
                  <a:pt x="0" y="199863"/>
                </a:moveTo>
                <a:cubicBezTo>
                  <a:pt x="17951" y="109447"/>
                  <a:pt x="100763" y="4635"/>
                  <a:pt x="199863" y="0"/>
                </a:cubicBezTo>
                <a:cubicBezTo>
                  <a:pt x="483612" y="9672"/>
                  <a:pt x="523776" y="25159"/>
                  <a:pt x="783521" y="0"/>
                </a:cubicBezTo>
                <a:cubicBezTo>
                  <a:pt x="1043266" y="-25159"/>
                  <a:pt x="1106637" y="2799"/>
                  <a:pt x="1316426" y="0"/>
                </a:cubicBezTo>
                <a:cubicBezTo>
                  <a:pt x="1526215" y="-2799"/>
                  <a:pt x="1809217" y="26827"/>
                  <a:pt x="2001590" y="0"/>
                </a:cubicBezTo>
                <a:cubicBezTo>
                  <a:pt x="2193963" y="-26827"/>
                  <a:pt x="2409545" y="-19861"/>
                  <a:pt x="2636001" y="0"/>
                </a:cubicBezTo>
                <a:cubicBezTo>
                  <a:pt x="2862457" y="19861"/>
                  <a:pt x="3057719" y="-11977"/>
                  <a:pt x="3321165" y="0"/>
                </a:cubicBezTo>
                <a:cubicBezTo>
                  <a:pt x="3584611" y="11977"/>
                  <a:pt x="3721730" y="-5156"/>
                  <a:pt x="4057082" y="0"/>
                </a:cubicBezTo>
                <a:cubicBezTo>
                  <a:pt x="4392434" y="5156"/>
                  <a:pt x="4938275" y="-48534"/>
                  <a:pt x="5275151" y="0"/>
                </a:cubicBezTo>
                <a:cubicBezTo>
                  <a:pt x="5381497" y="-2360"/>
                  <a:pt x="5495208" y="79624"/>
                  <a:pt x="5475014" y="199863"/>
                </a:cubicBezTo>
                <a:cubicBezTo>
                  <a:pt x="5471469" y="287268"/>
                  <a:pt x="5458255" y="450182"/>
                  <a:pt x="5475014" y="599576"/>
                </a:cubicBezTo>
                <a:cubicBezTo>
                  <a:pt x="5491773" y="748970"/>
                  <a:pt x="5457375" y="816808"/>
                  <a:pt x="5475014" y="999289"/>
                </a:cubicBezTo>
                <a:cubicBezTo>
                  <a:pt x="5478680" y="1108000"/>
                  <a:pt x="5369352" y="1197733"/>
                  <a:pt x="5275151" y="1199152"/>
                </a:cubicBezTo>
                <a:cubicBezTo>
                  <a:pt x="5026108" y="1178833"/>
                  <a:pt x="4954191" y="1202342"/>
                  <a:pt x="4691493" y="1199152"/>
                </a:cubicBezTo>
                <a:cubicBezTo>
                  <a:pt x="4428795" y="1195962"/>
                  <a:pt x="4286865" y="1204564"/>
                  <a:pt x="4057082" y="1199152"/>
                </a:cubicBezTo>
                <a:cubicBezTo>
                  <a:pt x="3827299" y="1193740"/>
                  <a:pt x="3680570" y="1207438"/>
                  <a:pt x="3574930" y="1199152"/>
                </a:cubicBezTo>
                <a:cubicBezTo>
                  <a:pt x="3469290" y="1190866"/>
                  <a:pt x="3153633" y="1230929"/>
                  <a:pt x="2839013" y="1199152"/>
                </a:cubicBezTo>
                <a:cubicBezTo>
                  <a:pt x="2524393" y="1167375"/>
                  <a:pt x="2497538" y="1199460"/>
                  <a:pt x="2356860" y="1199152"/>
                </a:cubicBezTo>
                <a:cubicBezTo>
                  <a:pt x="2216182" y="1198844"/>
                  <a:pt x="2105499" y="1210278"/>
                  <a:pt x="1874708" y="1199152"/>
                </a:cubicBezTo>
                <a:cubicBezTo>
                  <a:pt x="1643917" y="1188026"/>
                  <a:pt x="1536349" y="1200055"/>
                  <a:pt x="1392556" y="1199152"/>
                </a:cubicBezTo>
                <a:cubicBezTo>
                  <a:pt x="1248763" y="1198249"/>
                  <a:pt x="885979" y="1225790"/>
                  <a:pt x="758145" y="1199152"/>
                </a:cubicBezTo>
                <a:cubicBezTo>
                  <a:pt x="630311" y="1172514"/>
                  <a:pt x="324881" y="1211343"/>
                  <a:pt x="199863" y="1199152"/>
                </a:cubicBezTo>
                <a:cubicBezTo>
                  <a:pt x="91322" y="1205902"/>
                  <a:pt x="-23109" y="1098077"/>
                  <a:pt x="0" y="999289"/>
                </a:cubicBezTo>
                <a:cubicBezTo>
                  <a:pt x="-746" y="895329"/>
                  <a:pt x="13971" y="696981"/>
                  <a:pt x="0" y="615565"/>
                </a:cubicBezTo>
                <a:cubicBezTo>
                  <a:pt x="-13971" y="534149"/>
                  <a:pt x="5780" y="283714"/>
                  <a:pt x="0" y="199863"/>
                </a:cubicBezTo>
                <a:close/>
              </a:path>
              <a:path w="5475014" h="1199152" stroke="0" extrusionOk="0">
                <a:moveTo>
                  <a:pt x="0" y="199863"/>
                </a:moveTo>
                <a:cubicBezTo>
                  <a:pt x="23920" y="82609"/>
                  <a:pt x="76368" y="18570"/>
                  <a:pt x="199863" y="0"/>
                </a:cubicBezTo>
                <a:cubicBezTo>
                  <a:pt x="385631" y="-9127"/>
                  <a:pt x="491737" y="-15536"/>
                  <a:pt x="732768" y="0"/>
                </a:cubicBezTo>
                <a:cubicBezTo>
                  <a:pt x="973799" y="15536"/>
                  <a:pt x="1141211" y="19000"/>
                  <a:pt x="1417932" y="0"/>
                </a:cubicBezTo>
                <a:cubicBezTo>
                  <a:pt x="1694653" y="-19000"/>
                  <a:pt x="1824402" y="28702"/>
                  <a:pt x="2153849" y="0"/>
                </a:cubicBezTo>
                <a:cubicBezTo>
                  <a:pt x="2483296" y="-28702"/>
                  <a:pt x="2629184" y="-10566"/>
                  <a:pt x="2788260" y="0"/>
                </a:cubicBezTo>
                <a:cubicBezTo>
                  <a:pt x="2947336" y="10566"/>
                  <a:pt x="3307977" y="28620"/>
                  <a:pt x="3524177" y="0"/>
                </a:cubicBezTo>
                <a:cubicBezTo>
                  <a:pt x="3740377" y="-28620"/>
                  <a:pt x="4046853" y="-32768"/>
                  <a:pt x="4260093" y="0"/>
                </a:cubicBezTo>
                <a:cubicBezTo>
                  <a:pt x="4473333" y="32768"/>
                  <a:pt x="4927130" y="22112"/>
                  <a:pt x="5275151" y="0"/>
                </a:cubicBezTo>
                <a:cubicBezTo>
                  <a:pt x="5388473" y="4989"/>
                  <a:pt x="5470158" y="112884"/>
                  <a:pt x="5475014" y="199863"/>
                </a:cubicBezTo>
                <a:cubicBezTo>
                  <a:pt x="5485423" y="307155"/>
                  <a:pt x="5492922" y="433088"/>
                  <a:pt x="5475014" y="583587"/>
                </a:cubicBezTo>
                <a:cubicBezTo>
                  <a:pt x="5457106" y="734086"/>
                  <a:pt x="5481351" y="889131"/>
                  <a:pt x="5475014" y="999289"/>
                </a:cubicBezTo>
                <a:cubicBezTo>
                  <a:pt x="5460780" y="1114089"/>
                  <a:pt x="5379096" y="1193195"/>
                  <a:pt x="5275151" y="1199152"/>
                </a:cubicBezTo>
                <a:cubicBezTo>
                  <a:pt x="5043603" y="1181343"/>
                  <a:pt x="4953945" y="1203404"/>
                  <a:pt x="4640740" y="1199152"/>
                </a:cubicBezTo>
                <a:cubicBezTo>
                  <a:pt x="4327535" y="1194900"/>
                  <a:pt x="4156557" y="1199951"/>
                  <a:pt x="3904823" y="1199152"/>
                </a:cubicBezTo>
                <a:cubicBezTo>
                  <a:pt x="3653089" y="1198353"/>
                  <a:pt x="3323634" y="1171422"/>
                  <a:pt x="3168906" y="1199152"/>
                </a:cubicBezTo>
                <a:cubicBezTo>
                  <a:pt x="3014178" y="1226882"/>
                  <a:pt x="2814312" y="1199164"/>
                  <a:pt x="2686754" y="1199152"/>
                </a:cubicBezTo>
                <a:cubicBezTo>
                  <a:pt x="2559196" y="1199140"/>
                  <a:pt x="2209410" y="1231358"/>
                  <a:pt x="1950837" y="1199152"/>
                </a:cubicBezTo>
                <a:cubicBezTo>
                  <a:pt x="1692264" y="1166946"/>
                  <a:pt x="1498064" y="1220415"/>
                  <a:pt x="1214921" y="1199152"/>
                </a:cubicBezTo>
                <a:cubicBezTo>
                  <a:pt x="931778" y="1177889"/>
                  <a:pt x="636406" y="1215028"/>
                  <a:pt x="199863" y="1199152"/>
                </a:cubicBezTo>
                <a:cubicBezTo>
                  <a:pt x="97144" y="1198684"/>
                  <a:pt x="-1111" y="1114681"/>
                  <a:pt x="0" y="999289"/>
                </a:cubicBezTo>
                <a:cubicBezTo>
                  <a:pt x="8878" y="888736"/>
                  <a:pt x="-15711" y="693493"/>
                  <a:pt x="0" y="615565"/>
                </a:cubicBezTo>
                <a:cubicBezTo>
                  <a:pt x="15711" y="537637"/>
                  <a:pt x="6556" y="393381"/>
                  <a:pt x="0" y="199863"/>
                </a:cubicBezTo>
                <a:close/>
              </a:path>
            </a:pathLst>
          </a:custGeom>
          <a:solidFill>
            <a:srgbClr val="F7F7F7"/>
          </a:solidFill>
          <a:ln w="38100">
            <a:solidFill>
              <a:srgbClr val="990000"/>
            </a:solidFill>
            <a:extLst>
              <a:ext uri="{C807C97D-BFC1-408E-A445-0C87EB9F89A2}">
                <ask:lineSketchStyleProps xmlns:ask="http://schemas.microsoft.com/office/drawing/2018/sketchyshapes" sd="121844776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en-US" sz="2400" dirty="0">
                <a:solidFill>
                  <a:srgbClr val="990000"/>
                </a:solidFill>
                <a:latin typeface="Architects Daughter" pitchFamily="2" charset="0"/>
              </a:rPr>
              <a:t>When time-invariant confounder is imbalanced at baseline, aggregation leads to efficiency loss</a:t>
            </a:r>
          </a:p>
        </p:txBody>
      </p:sp>
    </p:spTree>
    <p:extLst>
      <p:ext uri="{BB962C8B-B14F-4D97-AF65-F5344CB8AC3E}">
        <p14:creationId xmlns:p14="http://schemas.microsoft.com/office/powerpoint/2010/main" val="401611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440C0-3A60-817F-5E43-D84921BB3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Motivating Example: Medical Cannabis Laws and Opioid Prescribing in the U.S.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610301-7F8B-BDE7-B82C-4D418A884D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Cannabis is a potentially effective treatment for chronic non-cancer pain, but evidence is limited and mixed.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Patients with chronic non-cancer pain are eligible to use medical cannabis under all existing U.S. state medical cannabis laws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There is some evidence of substitution among adults with chronic non-cancer pain.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/>
              <a:t>Question:</a:t>
            </a:r>
            <a:r>
              <a:rPr lang="en-US" dirty="0"/>
              <a:t> What are the effects of state medical cannabis laws on receipt of opioid pain treatment among patients with chronic non-cancer pain?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E484FA-059E-A955-B94A-A14D698123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DEA8E7-5F55-4A60-8EF9-470692FC5635}" type="slidenum">
              <a:rPr lang="en-US" noProof="0" smtClean="0"/>
              <a:pPr/>
              <a:t>2</a:t>
            </a:fld>
            <a:endParaRPr lang="en-US" noProof="0"/>
          </a:p>
        </p:txBody>
      </p:sp>
      <p:pic>
        <p:nvPicPr>
          <p:cNvPr id="5" name="Content Placeholder 10">
            <a:extLst>
              <a:ext uri="{FF2B5EF4-FFF2-40B4-BE49-F238E27FC236}">
                <a16:creationId xmlns:a16="http://schemas.microsoft.com/office/drawing/2014/main" id="{279B4D51-77B3-831F-8716-264128896F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60425" y="28475"/>
            <a:ext cx="1106488" cy="11064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13B31E-C510-00A2-2FB5-B645F034AA4B}"/>
              </a:ext>
            </a:extLst>
          </p:cNvPr>
          <p:cNvSpPr txBox="1"/>
          <p:nvPr/>
        </p:nvSpPr>
        <p:spPr>
          <a:xfrm>
            <a:off x="9577704" y="127913"/>
            <a:ext cx="92583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1"/>
                </a:solidFill>
                <a:latin typeface="Architects Daughter" pitchFamily="2" charset="0"/>
              </a:rPr>
              <a:t>Scan for slides</a:t>
            </a:r>
          </a:p>
        </p:txBody>
      </p:sp>
      <p:cxnSp>
        <p:nvCxnSpPr>
          <p:cNvPr id="7" name="Curved Connector 6">
            <a:extLst>
              <a:ext uri="{FF2B5EF4-FFF2-40B4-BE49-F238E27FC236}">
                <a16:creationId xmlns:a16="http://schemas.microsoft.com/office/drawing/2014/main" id="{EE77DB78-1B95-72FE-593F-6D64862A761E}"/>
              </a:ext>
            </a:extLst>
          </p:cNvPr>
          <p:cNvCxnSpPr>
            <a:cxnSpLocks/>
            <a:stCxn id="6" idx="3"/>
            <a:endCxn id="5" idx="1"/>
          </p:cNvCxnSpPr>
          <p:nvPr/>
        </p:nvCxnSpPr>
        <p:spPr>
          <a:xfrm>
            <a:off x="10503534" y="374135"/>
            <a:ext cx="556891" cy="207584"/>
          </a:xfrm>
          <a:prstGeom prst="curved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C529B47-53B1-DD2A-D5CE-80BB4F166674}"/>
              </a:ext>
            </a:extLst>
          </p:cNvPr>
          <p:cNvSpPr txBox="1"/>
          <p:nvPr/>
        </p:nvSpPr>
        <p:spPr>
          <a:xfrm>
            <a:off x="493667" y="5845612"/>
            <a:ext cx="96122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accent4"/>
                </a:solidFill>
                <a:effectLst/>
                <a:latin typeface="DM Sans 14pt" pitchFamily="2" charset="77"/>
              </a:rPr>
              <a:t>McGinty EE, Tormohlen KN, Seewald NJ, et al. Effects of U.S. State Medical Cannabis Laws on Treatment of Chronic Noncancer Pain. </a:t>
            </a:r>
            <a:r>
              <a:rPr lang="en-US" sz="1600" i="1" dirty="0">
                <a:solidFill>
                  <a:schemeClr val="accent4"/>
                </a:solidFill>
                <a:effectLst/>
                <a:latin typeface="DM Sans 14pt" pitchFamily="2" charset="77"/>
              </a:rPr>
              <a:t>Ann Intern Med.</a:t>
            </a:r>
            <a:r>
              <a:rPr lang="en-US" sz="1600" dirty="0">
                <a:solidFill>
                  <a:schemeClr val="accent4"/>
                </a:solidFill>
                <a:effectLst/>
                <a:latin typeface="DM Sans 14pt" pitchFamily="2" charset="77"/>
              </a:rPr>
              <a:t> 2023;176(7):904-912.</a:t>
            </a:r>
          </a:p>
        </p:txBody>
      </p:sp>
    </p:spTree>
    <p:extLst>
      <p:ext uri="{BB962C8B-B14F-4D97-AF65-F5344CB8AC3E}">
        <p14:creationId xmlns:p14="http://schemas.microsoft.com/office/powerpoint/2010/main" val="26282298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9439B2-628D-0CD3-1D4B-CA8B10000B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68780-21E3-4A15-700E-371C0CDBD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902" y="720000"/>
            <a:ext cx="11562196" cy="907200"/>
          </a:xfrm>
        </p:spPr>
        <p:txBody>
          <a:bodyPr/>
          <a:lstStyle/>
          <a:p>
            <a:r>
              <a:rPr lang="en-US" sz="3600" dirty="0"/>
              <a:t>Nested Exchangeable Correlation, Confounded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83BF42-581A-CA54-2777-1C6578B748D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19138" y="1627200"/>
                <a:ext cx="2905377" cy="3884769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𝑖𝑡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𝜼</m:t>
                          </m:r>
                        </m:e>
                        <m:sub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d>
                        <m:d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sSub>
                        <m:sSub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𝜸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𝜸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𝑖𝑡</m:t>
                          </m:r>
                        </m:sub>
                      </m:sSub>
                    </m:oMath>
                  </m:oMathPara>
                </a14:m>
                <a:endParaRPr lang="en-US" sz="2000" b="0" dirty="0"/>
              </a:p>
              <a:p>
                <a:endParaRPr 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sepChr m:val="∣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=5</m:t>
                      </m:r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sepChr m:val="∣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br>
                  <a:rPr lang="en-US" sz="1800" dirty="0"/>
                </a:br>
                <a:endParaRPr lang="en-US" sz="1800" dirty="0"/>
              </a:p>
              <a:p>
                <a:endParaRPr lang="en-US" sz="1800" dirty="0"/>
              </a:p>
              <a:p>
                <a:r>
                  <a:rPr lang="en-US" sz="1800" dirty="0"/>
                  <a:t>Results shown for correctly adjusted models.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83BF42-581A-CA54-2777-1C6578B748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9138" y="1627200"/>
                <a:ext cx="2905377" cy="3884769"/>
              </a:xfrm>
              <a:blipFill>
                <a:blip r:embed="rId3"/>
                <a:stretch>
                  <a:fillRect l="-4783" r="-6522" b="-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3B720A-E0DA-D1EA-93FA-E17EAE9BB4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DEA8E7-5F55-4A60-8EF9-470692FC5635}" type="slidenum">
              <a:rPr lang="en-US" noProof="0" smtClean="0"/>
              <a:pPr/>
              <a:t>20</a:t>
            </a:fld>
            <a:endParaRPr lang="en-US" noProof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215C00A-F86B-5F92-A712-E0587E1882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9044114"/>
              </p:ext>
            </p:extLst>
          </p:nvPr>
        </p:nvGraphicFramePr>
        <p:xfrm>
          <a:off x="4028751" y="1627200"/>
          <a:ext cx="7848347" cy="407924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4035743">
                  <a:extLst>
                    <a:ext uri="{9D8B030D-6E8A-4147-A177-3AD203B41FA5}">
                      <a16:colId xmlns:a16="http://schemas.microsoft.com/office/drawing/2014/main" val="2410628446"/>
                    </a:ext>
                  </a:extLst>
                </a:gridCol>
                <a:gridCol w="995680">
                  <a:extLst>
                    <a:ext uri="{9D8B030D-6E8A-4147-A177-3AD203B41FA5}">
                      <a16:colId xmlns:a16="http://schemas.microsoft.com/office/drawing/2014/main" val="4096826624"/>
                    </a:ext>
                  </a:extLst>
                </a:gridCol>
                <a:gridCol w="1122744">
                  <a:extLst>
                    <a:ext uri="{9D8B030D-6E8A-4147-A177-3AD203B41FA5}">
                      <a16:colId xmlns:a16="http://schemas.microsoft.com/office/drawing/2014/main" val="4134113197"/>
                    </a:ext>
                  </a:extLst>
                </a:gridCol>
                <a:gridCol w="1694180">
                  <a:extLst>
                    <a:ext uri="{9D8B030D-6E8A-4147-A177-3AD203B41FA5}">
                      <a16:colId xmlns:a16="http://schemas.microsoft.com/office/drawing/2014/main" val="19981211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DM Sans 14pt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% Bias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Std. Err.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95% CI </a:t>
                      </a:r>
                      <a:r>
                        <a:rPr lang="en-US" dirty="0" err="1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Covg</a:t>
                      </a:r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2566800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Aggregated Data (ecological models)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60983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OLS 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-3.7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5.124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6076"/>
                          </a:solidFill>
                          <a:latin typeface="DM Sans 14pt" pitchFamily="2" charset="77"/>
                        </a:rPr>
                        <a:t>0.958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6155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SE clustered by 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-3.7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4.766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990000"/>
                          </a:solidFill>
                          <a:latin typeface="DM Sans 14pt" pitchFamily="2" charset="77"/>
                        </a:rPr>
                        <a:t>0.910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2855683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Individual-Level Data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9264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OLS 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0.066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  <a:highlight>
                            <a:srgbClr val="990000"/>
                          </a:highlight>
                          <a:latin typeface="DM Sans 14pt" pitchFamily="2" charset="77"/>
                        </a:rPr>
                        <a:t>0.516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85767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SE clustered by individual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0.058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bg1"/>
                          </a:solidFill>
                          <a:highlight>
                            <a:srgbClr val="990000"/>
                          </a:highlight>
                          <a:latin typeface="DM Sans 14pt" pitchFamily="2" charset="77"/>
                          <a:ea typeface="+mn-ea"/>
                          <a:cs typeface="+mn-cs"/>
                        </a:rPr>
                        <a:t>0.448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2894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SE clustered by 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0.195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990000"/>
                          </a:solidFill>
                          <a:latin typeface="DM Sans 14pt" pitchFamily="2" charset="77"/>
                        </a:rPr>
                        <a:t>0.936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28193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SE clustered by individual and 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0.195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990000"/>
                          </a:solidFill>
                          <a:latin typeface="DM Sans 14pt" pitchFamily="2" charset="77"/>
                        </a:rPr>
                        <a:t>0.936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9849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SE clustered by state and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0.192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rgbClr val="990000"/>
                          </a:solidFill>
                          <a:latin typeface="DM Sans 14pt" pitchFamily="2" charset="77"/>
                          <a:ea typeface="+mn-ea"/>
                          <a:cs typeface="+mn-cs"/>
                        </a:rPr>
                        <a:t>0.928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7528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True mixed 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0.201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6076"/>
                          </a:solidFill>
                          <a:latin typeface="DM Sans 14pt" pitchFamily="2" charset="77"/>
                        </a:rPr>
                        <a:t>0.964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36075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01400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1A1772-1687-4417-1417-4D476FCB67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14514-8809-F20D-D27D-6DC32EFE8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902" y="720000"/>
            <a:ext cx="11562196" cy="907200"/>
          </a:xfrm>
        </p:spPr>
        <p:txBody>
          <a:bodyPr/>
          <a:lstStyle/>
          <a:p>
            <a:r>
              <a:rPr lang="en-US" sz="3600" dirty="0"/>
              <a:t>Nested Exchangeable Correlation, Confounded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E92961-DCE2-8A3F-7B46-53C3C1D15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138" y="1627200"/>
            <a:ext cx="2905377" cy="3884769"/>
          </a:xfrm>
        </p:spPr>
        <p:txBody>
          <a:bodyPr/>
          <a:lstStyle/>
          <a:p>
            <a:pPr/>
            <a:r>
              <a:rPr lang="en-US" sz="2000" dirty="0"/>
              <a:t>Individual-level CIs slightly under-cover, but are orders of magnitude more efficient </a:t>
            </a:r>
            <a:r>
              <a:rPr lang="en-US" sz="2000" u="sng" dirty="0"/>
              <a:t>unless</a:t>
            </a:r>
            <a:r>
              <a:rPr lang="en-US" sz="2000" dirty="0"/>
              <a:t> you also adjust for state-level covariate means</a:t>
            </a:r>
          </a:p>
          <a:p>
            <a:pPr/>
            <a:endParaRPr lang="en-US" sz="1800" dirty="0"/>
          </a:p>
          <a:p>
            <a:pPr/>
            <a:endParaRPr lang="en-US" sz="1800" dirty="0"/>
          </a:p>
          <a:p>
            <a:pPr/>
            <a:endParaRPr lang="en-US" sz="1800" dirty="0"/>
          </a:p>
          <a:p>
            <a:pPr/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68030F-D3C5-86AA-0139-3662BF0ECC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DEA8E7-5F55-4A60-8EF9-470692FC5635}" type="slidenum">
              <a:rPr lang="en-US" noProof="0" smtClean="0"/>
              <a:pPr/>
              <a:t>21</a:t>
            </a:fld>
            <a:endParaRPr lang="en-US" noProof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DE711B8-190C-E21C-CFF5-402A67C4F095}"/>
              </a:ext>
            </a:extLst>
          </p:cNvPr>
          <p:cNvGraphicFramePr>
            <a:graphicFrameLocks noGrp="1"/>
          </p:cNvGraphicFramePr>
          <p:nvPr/>
        </p:nvGraphicFramePr>
        <p:xfrm>
          <a:off x="4028751" y="1627200"/>
          <a:ext cx="7848347" cy="407924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4035743">
                  <a:extLst>
                    <a:ext uri="{9D8B030D-6E8A-4147-A177-3AD203B41FA5}">
                      <a16:colId xmlns:a16="http://schemas.microsoft.com/office/drawing/2014/main" val="2410628446"/>
                    </a:ext>
                  </a:extLst>
                </a:gridCol>
                <a:gridCol w="995680">
                  <a:extLst>
                    <a:ext uri="{9D8B030D-6E8A-4147-A177-3AD203B41FA5}">
                      <a16:colId xmlns:a16="http://schemas.microsoft.com/office/drawing/2014/main" val="4096826624"/>
                    </a:ext>
                  </a:extLst>
                </a:gridCol>
                <a:gridCol w="1122744">
                  <a:extLst>
                    <a:ext uri="{9D8B030D-6E8A-4147-A177-3AD203B41FA5}">
                      <a16:colId xmlns:a16="http://schemas.microsoft.com/office/drawing/2014/main" val="4134113197"/>
                    </a:ext>
                  </a:extLst>
                </a:gridCol>
                <a:gridCol w="1694180">
                  <a:extLst>
                    <a:ext uri="{9D8B030D-6E8A-4147-A177-3AD203B41FA5}">
                      <a16:colId xmlns:a16="http://schemas.microsoft.com/office/drawing/2014/main" val="19981211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DM Sans 14pt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% Bias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Std. Err.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95% CI </a:t>
                      </a:r>
                      <a:r>
                        <a:rPr lang="en-US" dirty="0" err="1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Covg</a:t>
                      </a:r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2566800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Aggregated Data (ecological models)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60983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OLS 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-3.7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5.124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6076"/>
                          </a:solidFill>
                          <a:latin typeface="DM Sans 14pt" pitchFamily="2" charset="77"/>
                        </a:rPr>
                        <a:t>0.958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6155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SE clustered by 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-3.7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4.766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990000"/>
                          </a:solidFill>
                          <a:latin typeface="DM Sans 14pt" pitchFamily="2" charset="77"/>
                        </a:rPr>
                        <a:t>0.910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2855683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Individual-Level Data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9264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OLS 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0.066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  <a:highlight>
                            <a:srgbClr val="990000"/>
                          </a:highlight>
                          <a:latin typeface="DM Sans 14pt" pitchFamily="2" charset="77"/>
                        </a:rPr>
                        <a:t>0.516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85767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SE clustered by individual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0.058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bg1"/>
                          </a:solidFill>
                          <a:highlight>
                            <a:srgbClr val="990000"/>
                          </a:highlight>
                          <a:latin typeface="DM Sans 14pt" pitchFamily="2" charset="77"/>
                          <a:ea typeface="+mn-ea"/>
                          <a:cs typeface="+mn-cs"/>
                        </a:rPr>
                        <a:t>0.448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2894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SE clustered by 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0.195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990000"/>
                          </a:solidFill>
                          <a:latin typeface="DM Sans 14pt" pitchFamily="2" charset="77"/>
                        </a:rPr>
                        <a:t>0.936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28193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SE clustered by individual and 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0.195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990000"/>
                          </a:solidFill>
                          <a:latin typeface="DM Sans 14pt" pitchFamily="2" charset="77"/>
                        </a:rPr>
                        <a:t>0.936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9849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SE clustered by state and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0.192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rgbClr val="990000"/>
                          </a:solidFill>
                          <a:latin typeface="DM Sans 14pt" pitchFamily="2" charset="77"/>
                          <a:ea typeface="+mn-ea"/>
                          <a:cs typeface="+mn-cs"/>
                        </a:rPr>
                        <a:t>0.928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7528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True mixed 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DM Sans 14pt" pitchFamily="2" charset="77"/>
                        </a:rPr>
                        <a:t>0.201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6076"/>
                          </a:solidFill>
                          <a:latin typeface="DM Sans 14pt" pitchFamily="2" charset="77"/>
                        </a:rPr>
                        <a:t>0.964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3607543"/>
                  </a:ext>
                </a:extLst>
              </a:tr>
            </a:tbl>
          </a:graphicData>
        </a:graphic>
      </p:graphicFrame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5708367-B019-F5D3-8D69-D7193284C72E}"/>
              </a:ext>
            </a:extLst>
          </p:cNvPr>
          <p:cNvSpPr/>
          <p:nvPr/>
        </p:nvSpPr>
        <p:spPr>
          <a:xfrm>
            <a:off x="363042" y="3850106"/>
            <a:ext cx="3471021" cy="2556726"/>
          </a:xfrm>
          <a:custGeom>
            <a:avLst/>
            <a:gdLst>
              <a:gd name="connsiteX0" fmla="*/ 0 w 3471021"/>
              <a:gd name="connsiteY0" fmla="*/ 426130 h 2556726"/>
              <a:gd name="connsiteX1" fmla="*/ 426130 w 3471021"/>
              <a:gd name="connsiteY1" fmla="*/ 0 h 2556726"/>
              <a:gd name="connsiteX2" fmla="*/ 1028445 w 3471021"/>
              <a:gd name="connsiteY2" fmla="*/ 0 h 2556726"/>
              <a:gd name="connsiteX3" fmla="*/ 1656948 w 3471021"/>
              <a:gd name="connsiteY3" fmla="*/ 0 h 2556726"/>
              <a:gd name="connsiteX4" fmla="*/ 2259263 w 3471021"/>
              <a:gd name="connsiteY4" fmla="*/ 0 h 2556726"/>
              <a:gd name="connsiteX5" fmla="*/ 3044891 w 3471021"/>
              <a:gd name="connsiteY5" fmla="*/ 0 h 2556726"/>
              <a:gd name="connsiteX6" fmla="*/ 3471021 w 3471021"/>
              <a:gd name="connsiteY6" fmla="*/ 426130 h 2556726"/>
              <a:gd name="connsiteX7" fmla="*/ 3471021 w 3471021"/>
              <a:gd name="connsiteY7" fmla="*/ 994285 h 2556726"/>
              <a:gd name="connsiteX8" fmla="*/ 3471021 w 3471021"/>
              <a:gd name="connsiteY8" fmla="*/ 1562441 h 2556726"/>
              <a:gd name="connsiteX9" fmla="*/ 3471021 w 3471021"/>
              <a:gd name="connsiteY9" fmla="*/ 2130596 h 2556726"/>
              <a:gd name="connsiteX10" fmla="*/ 3044891 w 3471021"/>
              <a:gd name="connsiteY10" fmla="*/ 2556726 h 2556726"/>
              <a:gd name="connsiteX11" fmla="*/ 2468764 w 3471021"/>
              <a:gd name="connsiteY11" fmla="*/ 2556726 h 2556726"/>
              <a:gd name="connsiteX12" fmla="*/ 1892636 w 3471021"/>
              <a:gd name="connsiteY12" fmla="*/ 2556726 h 2556726"/>
              <a:gd name="connsiteX13" fmla="*/ 1290321 w 3471021"/>
              <a:gd name="connsiteY13" fmla="*/ 2556726 h 2556726"/>
              <a:gd name="connsiteX14" fmla="*/ 426130 w 3471021"/>
              <a:gd name="connsiteY14" fmla="*/ 2556726 h 2556726"/>
              <a:gd name="connsiteX15" fmla="*/ 0 w 3471021"/>
              <a:gd name="connsiteY15" fmla="*/ 2130596 h 2556726"/>
              <a:gd name="connsiteX16" fmla="*/ 0 w 3471021"/>
              <a:gd name="connsiteY16" fmla="*/ 1579485 h 2556726"/>
              <a:gd name="connsiteX17" fmla="*/ 0 w 3471021"/>
              <a:gd name="connsiteY17" fmla="*/ 1011330 h 2556726"/>
              <a:gd name="connsiteX18" fmla="*/ 0 w 3471021"/>
              <a:gd name="connsiteY18" fmla="*/ 426130 h 2556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471021" h="2556726" fill="none" extrusionOk="0">
                <a:moveTo>
                  <a:pt x="0" y="426130"/>
                </a:moveTo>
                <a:cubicBezTo>
                  <a:pt x="15118" y="189861"/>
                  <a:pt x="189346" y="6491"/>
                  <a:pt x="426130" y="0"/>
                </a:cubicBezTo>
                <a:cubicBezTo>
                  <a:pt x="575137" y="-25180"/>
                  <a:pt x="885305" y="5363"/>
                  <a:pt x="1028445" y="0"/>
                </a:cubicBezTo>
                <a:cubicBezTo>
                  <a:pt x="1171585" y="-5363"/>
                  <a:pt x="1375197" y="-16404"/>
                  <a:pt x="1656948" y="0"/>
                </a:cubicBezTo>
                <a:cubicBezTo>
                  <a:pt x="1938699" y="16404"/>
                  <a:pt x="2101893" y="-611"/>
                  <a:pt x="2259263" y="0"/>
                </a:cubicBezTo>
                <a:cubicBezTo>
                  <a:pt x="2416633" y="611"/>
                  <a:pt x="2713102" y="11822"/>
                  <a:pt x="3044891" y="0"/>
                </a:cubicBezTo>
                <a:cubicBezTo>
                  <a:pt x="3289598" y="27724"/>
                  <a:pt x="3475239" y="155007"/>
                  <a:pt x="3471021" y="426130"/>
                </a:cubicBezTo>
                <a:cubicBezTo>
                  <a:pt x="3486822" y="594242"/>
                  <a:pt x="3474586" y="856613"/>
                  <a:pt x="3471021" y="994285"/>
                </a:cubicBezTo>
                <a:cubicBezTo>
                  <a:pt x="3467456" y="1131957"/>
                  <a:pt x="3476580" y="1304032"/>
                  <a:pt x="3471021" y="1562441"/>
                </a:cubicBezTo>
                <a:cubicBezTo>
                  <a:pt x="3465462" y="1820850"/>
                  <a:pt x="3461393" y="1939667"/>
                  <a:pt x="3471021" y="2130596"/>
                </a:cubicBezTo>
                <a:cubicBezTo>
                  <a:pt x="3467129" y="2341167"/>
                  <a:pt x="3313778" y="2589971"/>
                  <a:pt x="3044891" y="2556726"/>
                </a:cubicBezTo>
                <a:cubicBezTo>
                  <a:pt x="2857299" y="2569700"/>
                  <a:pt x="2679075" y="2544127"/>
                  <a:pt x="2468764" y="2556726"/>
                </a:cubicBezTo>
                <a:cubicBezTo>
                  <a:pt x="2258453" y="2569325"/>
                  <a:pt x="2056168" y="2559268"/>
                  <a:pt x="1892636" y="2556726"/>
                </a:cubicBezTo>
                <a:cubicBezTo>
                  <a:pt x="1729104" y="2554184"/>
                  <a:pt x="1555899" y="2531661"/>
                  <a:pt x="1290321" y="2556726"/>
                </a:cubicBezTo>
                <a:cubicBezTo>
                  <a:pt x="1024743" y="2581791"/>
                  <a:pt x="704136" y="2580925"/>
                  <a:pt x="426130" y="2556726"/>
                </a:cubicBezTo>
                <a:cubicBezTo>
                  <a:pt x="242424" y="2533208"/>
                  <a:pt x="-44421" y="2362045"/>
                  <a:pt x="0" y="2130596"/>
                </a:cubicBezTo>
                <a:cubicBezTo>
                  <a:pt x="5964" y="1900768"/>
                  <a:pt x="-1127" y="1848674"/>
                  <a:pt x="0" y="1579485"/>
                </a:cubicBezTo>
                <a:cubicBezTo>
                  <a:pt x="1127" y="1310296"/>
                  <a:pt x="-26343" y="1211608"/>
                  <a:pt x="0" y="1011330"/>
                </a:cubicBezTo>
                <a:cubicBezTo>
                  <a:pt x="26343" y="811053"/>
                  <a:pt x="-11494" y="682051"/>
                  <a:pt x="0" y="426130"/>
                </a:cubicBezTo>
                <a:close/>
              </a:path>
              <a:path w="3471021" h="2556726" stroke="0" extrusionOk="0">
                <a:moveTo>
                  <a:pt x="0" y="426130"/>
                </a:moveTo>
                <a:cubicBezTo>
                  <a:pt x="33290" y="181219"/>
                  <a:pt x="161342" y="41692"/>
                  <a:pt x="426130" y="0"/>
                </a:cubicBezTo>
                <a:cubicBezTo>
                  <a:pt x="595861" y="26760"/>
                  <a:pt x="771202" y="19201"/>
                  <a:pt x="1028445" y="0"/>
                </a:cubicBezTo>
                <a:cubicBezTo>
                  <a:pt x="1285688" y="-19201"/>
                  <a:pt x="1549576" y="-32254"/>
                  <a:pt x="1709323" y="0"/>
                </a:cubicBezTo>
                <a:cubicBezTo>
                  <a:pt x="1869070" y="32254"/>
                  <a:pt x="2147659" y="16572"/>
                  <a:pt x="2416388" y="0"/>
                </a:cubicBezTo>
                <a:cubicBezTo>
                  <a:pt x="2685117" y="-16572"/>
                  <a:pt x="2861258" y="-14313"/>
                  <a:pt x="3044891" y="0"/>
                </a:cubicBezTo>
                <a:cubicBezTo>
                  <a:pt x="3260744" y="-3995"/>
                  <a:pt x="3472602" y="223072"/>
                  <a:pt x="3471021" y="426130"/>
                </a:cubicBezTo>
                <a:cubicBezTo>
                  <a:pt x="3458867" y="609108"/>
                  <a:pt x="3482962" y="774721"/>
                  <a:pt x="3471021" y="977241"/>
                </a:cubicBezTo>
                <a:cubicBezTo>
                  <a:pt x="3459080" y="1179761"/>
                  <a:pt x="3477365" y="1430638"/>
                  <a:pt x="3471021" y="1579485"/>
                </a:cubicBezTo>
                <a:cubicBezTo>
                  <a:pt x="3464677" y="1728332"/>
                  <a:pt x="3459067" y="1907340"/>
                  <a:pt x="3471021" y="2130596"/>
                </a:cubicBezTo>
                <a:cubicBezTo>
                  <a:pt x="3472298" y="2380595"/>
                  <a:pt x="3269131" y="2573539"/>
                  <a:pt x="3044891" y="2556726"/>
                </a:cubicBezTo>
                <a:cubicBezTo>
                  <a:pt x="2785636" y="2560565"/>
                  <a:pt x="2696931" y="2578442"/>
                  <a:pt x="2468764" y="2556726"/>
                </a:cubicBezTo>
                <a:cubicBezTo>
                  <a:pt x="2240597" y="2535010"/>
                  <a:pt x="2072640" y="2580840"/>
                  <a:pt x="1787886" y="2556726"/>
                </a:cubicBezTo>
                <a:cubicBezTo>
                  <a:pt x="1503132" y="2532612"/>
                  <a:pt x="1237188" y="2550376"/>
                  <a:pt x="1080820" y="2556726"/>
                </a:cubicBezTo>
                <a:cubicBezTo>
                  <a:pt x="924452" y="2563076"/>
                  <a:pt x="559630" y="2558194"/>
                  <a:pt x="426130" y="2556726"/>
                </a:cubicBezTo>
                <a:cubicBezTo>
                  <a:pt x="237674" y="2580048"/>
                  <a:pt x="6105" y="2369777"/>
                  <a:pt x="0" y="2130596"/>
                </a:cubicBezTo>
                <a:cubicBezTo>
                  <a:pt x="-18946" y="2008098"/>
                  <a:pt x="-666" y="1658455"/>
                  <a:pt x="0" y="1528351"/>
                </a:cubicBezTo>
                <a:cubicBezTo>
                  <a:pt x="666" y="1398248"/>
                  <a:pt x="10108" y="1127702"/>
                  <a:pt x="0" y="926107"/>
                </a:cubicBezTo>
                <a:cubicBezTo>
                  <a:pt x="-10108" y="724512"/>
                  <a:pt x="17600" y="571342"/>
                  <a:pt x="0" y="426130"/>
                </a:cubicBezTo>
                <a:close/>
              </a:path>
            </a:pathLst>
          </a:custGeom>
          <a:solidFill>
            <a:srgbClr val="F7F7F7"/>
          </a:solidFill>
          <a:ln w="38100">
            <a:solidFill>
              <a:srgbClr val="990000"/>
            </a:solidFill>
            <a:extLst>
              <a:ext uri="{C807C97D-BFC1-408E-A445-0C87EB9F89A2}">
                <ask:lineSketchStyleProps xmlns:ask="http://schemas.microsoft.com/office/drawing/2018/sketchyshapes" sd="121844776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en-US" sz="2400" u="sng" dirty="0">
                <a:solidFill>
                  <a:srgbClr val="990000"/>
                </a:solidFill>
                <a:latin typeface="Architects Daughter" pitchFamily="2" charset="0"/>
              </a:rPr>
              <a:t>NOTE:</a:t>
            </a:r>
            <a:r>
              <a:rPr lang="en-US" sz="2400" dirty="0">
                <a:solidFill>
                  <a:srgbClr val="990000"/>
                </a:solidFill>
                <a:latin typeface="Architects Daughter" pitchFamily="2" charset="0"/>
              </a:rPr>
              <a:t> Without adjusting for cluster-level means, individual-level analysis answers an individual-level question. (not what we want!)</a:t>
            </a:r>
          </a:p>
        </p:txBody>
      </p:sp>
    </p:spTree>
    <p:extLst>
      <p:ext uri="{BB962C8B-B14F-4D97-AF65-F5344CB8AC3E}">
        <p14:creationId xmlns:p14="http://schemas.microsoft.com/office/powerpoint/2010/main" val="19250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C2773-E3D4-B8AC-9506-0162B590D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31003-6EC7-92B0-800C-9B61AEBA8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21853"/>
            <a:ext cx="10752000" cy="4424400"/>
          </a:xfrm>
        </p:spPr>
        <p:txBody>
          <a:bodyPr/>
          <a:lstStyle/>
          <a:p>
            <a:r>
              <a:rPr lang="en-US" dirty="0"/>
              <a:t>This is a question of </a:t>
            </a:r>
            <a:r>
              <a:rPr lang="en-US" b="1" dirty="0"/>
              <a:t>design vs. analysis.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Individual-level data is very useful in the </a:t>
            </a:r>
            <a:r>
              <a:rPr lang="en-US" i="1" dirty="0"/>
              <a:t>design stage</a:t>
            </a:r>
            <a:r>
              <a:rPr lang="en-US" dirty="0"/>
              <a:t> of policy evaluation</a:t>
            </a:r>
          </a:p>
          <a:p>
            <a:pPr marL="628650" lvl="1" indent="-342900"/>
            <a:r>
              <a:rPr lang="en-US" dirty="0"/>
              <a:t>Better sample identification, feature construction, outcome construction, etc.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 the analysis stage (with </a:t>
            </a:r>
            <a:r>
              <a:rPr lang="en-US" dirty="0" err="1"/>
              <a:t>DiD</a:t>
            </a:r>
            <a:r>
              <a:rPr lang="en-US" dirty="0"/>
              <a:t>), aggregate-level data is more </a:t>
            </a:r>
            <a:r>
              <a:rPr lang="en-US" i="1" dirty="0"/>
              <a:t>ergonomic</a:t>
            </a:r>
            <a:r>
              <a:rPr lang="en-US" dirty="0"/>
              <a:t> and usually yields CIs with nominal coverage.</a:t>
            </a:r>
          </a:p>
          <a:p>
            <a:pPr marL="628650" lvl="1" indent="-342900"/>
            <a:r>
              <a:rPr lang="en-US" b="1" dirty="0"/>
              <a:t>Analyses using individual-level might struggle to achieve nominal coverage and can suffer when complex correlations are modeled wrong.</a:t>
            </a:r>
          </a:p>
          <a:p>
            <a:r>
              <a:rPr lang="en-US" dirty="0"/>
              <a:t>It’s hard to distinguish what’s an issue with aggregation and what’s an issue with model misspecification.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3135E9-3CC9-5143-DFA0-13F5F436B8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DEA8E7-5F55-4A60-8EF9-470692FC5635}" type="slidenum">
              <a:rPr lang="en-US" noProof="0" smtClean="0"/>
              <a:pPr/>
              <a:t>22</a:t>
            </a:fld>
            <a:endParaRPr lang="en-US" noProof="0"/>
          </a:p>
        </p:txBody>
      </p:sp>
      <p:pic>
        <p:nvPicPr>
          <p:cNvPr id="7" name="Content Placeholder 10">
            <a:extLst>
              <a:ext uri="{FF2B5EF4-FFF2-40B4-BE49-F238E27FC236}">
                <a16:creationId xmlns:a16="http://schemas.microsoft.com/office/drawing/2014/main" id="{AF2FB07F-EDEE-161F-29F9-F7568C4857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60425" y="28475"/>
            <a:ext cx="1106488" cy="110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3264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7BC4C9-C848-26F2-FEDC-9609F932ED2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D44491-2107-66E7-CD39-AE84CA1787F2}"/>
              </a:ext>
            </a:extLst>
          </p:cNvPr>
          <p:cNvSpPr txBox="1"/>
          <p:nvPr/>
        </p:nvSpPr>
        <p:spPr>
          <a:xfrm>
            <a:off x="2928730" y="4585252"/>
            <a:ext cx="6467061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DM Mono" panose="020B0509040201040103" pitchFamily="49" charset="77"/>
              </a:rPr>
              <a:t>seewaldn@pennmedicine.upenn.edu</a:t>
            </a:r>
            <a:endParaRPr lang="en-US" sz="2000" dirty="0">
              <a:solidFill>
                <a:schemeClr val="bg1"/>
              </a:solidFill>
              <a:latin typeface="DM Mono" panose="020B0509040201040103" pitchFamily="49" charset="77"/>
            </a:endParaRPr>
          </a:p>
          <a:p>
            <a:pPr algn="l"/>
            <a:endParaRPr lang="en-US" sz="2000" dirty="0">
              <a:solidFill>
                <a:schemeClr val="bg1"/>
              </a:solidFill>
              <a:latin typeface="DM Mono" panose="020B0509040201040103" pitchFamily="49" charset="77"/>
            </a:endParaRPr>
          </a:p>
          <a:p>
            <a:pPr algn="ctr"/>
            <a:r>
              <a:rPr lang="en-US" sz="2000" dirty="0" err="1">
                <a:solidFill>
                  <a:schemeClr val="bg1"/>
                </a:solidFill>
                <a:latin typeface="DM Mono" panose="020B0509040201040103" pitchFamily="49" charset="77"/>
              </a:rPr>
              <a:t>www.nickseewald.com</a:t>
            </a:r>
            <a:endParaRPr lang="en-US" sz="2000" dirty="0">
              <a:solidFill>
                <a:schemeClr val="bg1"/>
              </a:solidFill>
              <a:latin typeface="DM Mono" panose="020B0509040201040103" pitchFamily="49" charset="77"/>
            </a:endParaRPr>
          </a:p>
        </p:txBody>
      </p:sp>
      <p:pic>
        <p:nvPicPr>
          <p:cNvPr id="5" name="Content Placeholder 10">
            <a:extLst>
              <a:ext uri="{FF2B5EF4-FFF2-40B4-BE49-F238E27FC236}">
                <a16:creationId xmlns:a16="http://schemas.microsoft.com/office/drawing/2014/main" id="{AE1E697B-8EED-ADFD-85FD-815F98EAF2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92509" y="-3609"/>
            <a:ext cx="1106488" cy="1106488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257260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549C4-66A1-61D4-3E39-FB230DAAC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for Health Policy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9E53E-EB6A-14D2-3D17-C221849F3F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health policy evaluations start with “disaggregated” individual-level data (e.g., insurance claims, EHR, etc.)</a:t>
            </a:r>
          </a:p>
          <a:p>
            <a:r>
              <a:rPr lang="en-US" dirty="0"/>
              <a:t>Intuitively, we like this!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Allows more choices about the population of interest</a:t>
            </a:r>
          </a:p>
          <a:p>
            <a:pPr marL="628650" lvl="1" indent="-342900"/>
            <a:r>
              <a:rPr lang="en-US" dirty="0"/>
              <a:t>Continuous enrollment, samples with certain diagnoses, etc.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Allows outcome / covariate construction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/>
              <a:t>BUT!</a:t>
            </a:r>
            <a:r>
              <a:rPr lang="en-US" dirty="0"/>
              <a:t> Data becomes large, computational constraints kick in, and aren’t policies inherently cluster-level interventions?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81E89-D4D0-92EF-BD55-5AB308003A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DEA8E7-5F55-4A60-8EF9-470692FC5635}" type="slidenum">
              <a:rPr lang="en-US" noProof="0" smtClean="0"/>
              <a:pPr/>
              <a:t>3</a:t>
            </a:fld>
            <a:endParaRPr lang="en-US" noProof="0"/>
          </a:p>
        </p:txBody>
      </p:sp>
      <p:pic>
        <p:nvPicPr>
          <p:cNvPr id="5" name="Content Placeholder 10">
            <a:extLst>
              <a:ext uri="{FF2B5EF4-FFF2-40B4-BE49-F238E27FC236}">
                <a16:creationId xmlns:a16="http://schemas.microsoft.com/office/drawing/2014/main" id="{1041B2C3-7473-A87C-38C1-DC7F8BAF48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66712" y="28475"/>
            <a:ext cx="1093914" cy="11064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0B16CD9-14D8-D86F-E313-BA066F8C7592}"/>
              </a:ext>
            </a:extLst>
          </p:cNvPr>
          <p:cNvSpPr txBox="1"/>
          <p:nvPr/>
        </p:nvSpPr>
        <p:spPr>
          <a:xfrm>
            <a:off x="9577704" y="127913"/>
            <a:ext cx="92583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1"/>
                </a:solidFill>
                <a:latin typeface="Architects Daughter" pitchFamily="2" charset="0"/>
              </a:rPr>
              <a:t>Scan for slides</a:t>
            </a:r>
          </a:p>
        </p:txBody>
      </p:sp>
      <p:cxnSp>
        <p:nvCxnSpPr>
          <p:cNvPr id="7" name="Curved Connector 6">
            <a:extLst>
              <a:ext uri="{FF2B5EF4-FFF2-40B4-BE49-F238E27FC236}">
                <a16:creationId xmlns:a16="http://schemas.microsoft.com/office/drawing/2014/main" id="{D27D5D50-7538-8ABD-2865-0C713862A714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10503534" y="374135"/>
            <a:ext cx="556891" cy="207584"/>
          </a:xfrm>
          <a:prstGeom prst="curved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7375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1ACD4-939C-104C-4BD8-5C7C89B49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Motivating Example: Medical Cannabis Laws and Opioid Prescribing in the U.S.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3C04BD-B282-39AB-FF3C-64AE0E4CAA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are individual-level commercial health insurance claims.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Individuals included if they have a chronic non-cancer pain diagnosis pre-law and are continuously present in data for full study period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Monthly data on diagnoses, opioid Rx, non-opioid Rx, pain procedures, etc.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7-year study periods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84 measurement occasions per person</a:t>
            </a:r>
          </a:p>
          <a:p>
            <a:endParaRPr lang="en-US" dirty="0"/>
          </a:p>
          <a:p>
            <a:r>
              <a:rPr lang="en-US" dirty="0"/>
              <a:t>Computation is </a:t>
            </a:r>
            <a:r>
              <a:rPr lang="en-US" i="1" dirty="0"/>
              <a:t>extremely</a:t>
            </a:r>
            <a:r>
              <a:rPr lang="en-US" dirty="0"/>
              <a:t> expensive. </a:t>
            </a:r>
            <a:r>
              <a:rPr lang="en-US" b="1" dirty="0"/>
              <a:t>Can we aggregate to state-month without losing information?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4F2633-3318-BFC2-B182-097D7DFCC5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DEA8E7-5F55-4A60-8EF9-470692FC5635}" type="slidenum">
              <a:rPr lang="en-US" noProof="0" smtClean="0"/>
              <a:pPr/>
              <a:t>4</a:t>
            </a:fld>
            <a:endParaRPr lang="en-US" noProof="0"/>
          </a:p>
        </p:txBody>
      </p:sp>
      <p:pic>
        <p:nvPicPr>
          <p:cNvPr id="5" name="Content Placeholder 10">
            <a:extLst>
              <a:ext uri="{FF2B5EF4-FFF2-40B4-BE49-F238E27FC236}">
                <a16:creationId xmlns:a16="http://schemas.microsoft.com/office/drawing/2014/main" id="{653EBD50-96AE-7F38-C5CE-40EE9CFF4D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66712" y="28475"/>
            <a:ext cx="1093914" cy="11064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600D388-EC73-5E9C-60AD-572FAF1C59DF}"/>
              </a:ext>
            </a:extLst>
          </p:cNvPr>
          <p:cNvSpPr txBox="1"/>
          <p:nvPr/>
        </p:nvSpPr>
        <p:spPr>
          <a:xfrm>
            <a:off x="9577704" y="127913"/>
            <a:ext cx="92583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1"/>
                </a:solidFill>
                <a:latin typeface="Architects Daughter" pitchFamily="2" charset="0"/>
              </a:rPr>
              <a:t>Scan for slides</a:t>
            </a:r>
          </a:p>
        </p:txBody>
      </p:sp>
      <p:cxnSp>
        <p:nvCxnSpPr>
          <p:cNvPr id="7" name="Curved Connector 6">
            <a:extLst>
              <a:ext uri="{FF2B5EF4-FFF2-40B4-BE49-F238E27FC236}">
                <a16:creationId xmlns:a16="http://schemas.microsoft.com/office/drawing/2014/main" id="{ADFEC4A1-8176-8B85-7EF0-CD6983B30254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10503534" y="374135"/>
            <a:ext cx="556891" cy="207584"/>
          </a:xfrm>
          <a:prstGeom prst="curved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7A356B7-AF25-A945-36D4-FAB8DAD7F863}"/>
              </a:ext>
            </a:extLst>
          </p:cNvPr>
          <p:cNvSpPr txBox="1"/>
          <p:nvPr/>
        </p:nvSpPr>
        <p:spPr>
          <a:xfrm>
            <a:off x="493667" y="5845612"/>
            <a:ext cx="96122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accent4"/>
                </a:solidFill>
                <a:effectLst/>
                <a:latin typeface="DM Sans 14pt" pitchFamily="2" charset="77"/>
              </a:rPr>
              <a:t>McGinty EE, Tormohlen KN, Seewald NJ, et al. Effects of U.S. State Medical Cannabis Laws on Treatment of Chronic Noncancer Pain. </a:t>
            </a:r>
            <a:r>
              <a:rPr lang="en-US" sz="1600" i="1" dirty="0">
                <a:solidFill>
                  <a:schemeClr val="accent4"/>
                </a:solidFill>
                <a:effectLst/>
                <a:latin typeface="DM Sans 14pt" pitchFamily="2" charset="77"/>
              </a:rPr>
              <a:t>Ann Intern Med.</a:t>
            </a:r>
            <a:r>
              <a:rPr lang="en-US" sz="1600" dirty="0">
                <a:solidFill>
                  <a:schemeClr val="accent4"/>
                </a:solidFill>
                <a:effectLst/>
                <a:latin typeface="DM Sans 14pt" pitchFamily="2" charset="77"/>
              </a:rPr>
              <a:t> 2023;176(7):904-912.</a:t>
            </a:r>
          </a:p>
        </p:txBody>
      </p:sp>
    </p:spTree>
    <p:extLst>
      <p:ext uri="{BB962C8B-B14F-4D97-AF65-F5344CB8AC3E}">
        <p14:creationId xmlns:p14="http://schemas.microsoft.com/office/powerpoint/2010/main" val="240966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B1A64-11C2-76FF-68D8-577511827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Unit-Time Aggregation</a:t>
            </a:r>
          </a:p>
        </p:txBody>
      </p:sp>
      <p:pic>
        <p:nvPicPr>
          <p:cNvPr id="6" name="Content Placeholder 5" descr="A diagram of a diagram of a map and people&#10;&#10;AI-generated content may be incorrect.">
            <a:extLst>
              <a:ext uri="{FF2B5EF4-FFF2-40B4-BE49-F238E27FC236}">
                <a16:creationId xmlns:a16="http://schemas.microsoft.com/office/drawing/2014/main" id="{AE0969C6-70AA-8A7D-EF62-8F1DF6BAF7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137" y="1343371"/>
            <a:ext cx="8095726" cy="455384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5AA702-267F-3AA1-440F-E8A39BCB83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DEA8E7-5F55-4A60-8EF9-470692FC5635}" type="slidenum">
              <a:rPr lang="en-US" noProof="0" smtClean="0"/>
              <a:pPr/>
              <a:t>5</a:t>
            </a:fld>
            <a:endParaRPr lang="en-US" noProof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C6AE3B-283E-E884-1417-8350E04C6A2E}"/>
              </a:ext>
            </a:extLst>
          </p:cNvPr>
          <p:cNvSpPr txBox="1"/>
          <p:nvPr/>
        </p:nvSpPr>
        <p:spPr>
          <a:xfrm>
            <a:off x="2643809" y="5953334"/>
            <a:ext cx="6904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1A1A1A"/>
                </a:solidFill>
                <a:effectLst/>
                <a:latin typeface="IBM Plex Mono" panose="020B0509050203000203" pitchFamily="49" charset="77"/>
              </a:rPr>
              <a:t>stats::aggregate(Y ∼ state + time, data, mean)</a:t>
            </a:r>
          </a:p>
        </p:txBody>
      </p:sp>
      <p:pic>
        <p:nvPicPr>
          <p:cNvPr id="3" name="Content Placeholder 10">
            <a:extLst>
              <a:ext uri="{FF2B5EF4-FFF2-40B4-BE49-F238E27FC236}">
                <a16:creationId xmlns:a16="http://schemas.microsoft.com/office/drawing/2014/main" id="{074B2CC6-D455-8C0D-E6F1-F7A2DE15F5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66712" y="28475"/>
            <a:ext cx="1093914" cy="110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814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F7982-0639-5873-729B-86F03B461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Ecological Fallacy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F04F39-6561-3B33-7740-8D3740A01A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aggregation might introduce worries about ecological bias.</a:t>
            </a:r>
          </a:p>
          <a:p>
            <a:r>
              <a:rPr lang="en-US" dirty="0"/>
              <a:t>I argue it should not: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Policies are inherently cluster-level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Policy </a:t>
            </a:r>
            <a:r>
              <a:rPr lang="en-US" i="1" dirty="0"/>
              <a:t>scholars</a:t>
            </a:r>
            <a:r>
              <a:rPr lang="en-US" dirty="0"/>
              <a:t> think about cluster-level effects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Policy</a:t>
            </a:r>
            <a:r>
              <a:rPr lang="en-US" i="1" dirty="0"/>
              <a:t>makers</a:t>
            </a:r>
            <a:r>
              <a:rPr lang="en-US" dirty="0"/>
              <a:t> think about cluster-level effects</a:t>
            </a:r>
          </a:p>
          <a:p>
            <a:endParaRPr lang="en-US" dirty="0"/>
          </a:p>
          <a:p>
            <a:r>
              <a:rPr lang="en-US" dirty="0"/>
              <a:t>So, can we just do ecological regression and be done with it?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A89448-683B-844C-FE90-C73809D62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DEA8E7-5F55-4A60-8EF9-470692FC5635}" type="slidenum">
              <a:rPr lang="en-US" noProof="0" smtClean="0"/>
              <a:pPr/>
              <a:t>6</a:t>
            </a:fld>
            <a:endParaRPr lang="en-US" noProof="0"/>
          </a:p>
        </p:txBody>
      </p:sp>
      <p:pic>
        <p:nvPicPr>
          <p:cNvPr id="5" name="Content Placeholder 10">
            <a:extLst>
              <a:ext uri="{FF2B5EF4-FFF2-40B4-BE49-F238E27FC236}">
                <a16:creationId xmlns:a16="http://schemas.microsoft.com/office/drawing/2014/main" id="{0685B03A-CCB1-56DF-8CDD-E4E4FE37E7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66712" y="28475"/>
            <a:ext cx="1093914" cy="1106488"/>
          </a:xfrm>
          <a:prstGeom prst="rect">
            <a:avLst/>
          </a:prstGeom>
        </p:spPr>
      </p:pic>
      <p:pic>
        <p:nvPicPr>
          <p:cNvPr id="6" name="Content Placeholder 10">
            <a:extLst>
              <a:ext uri="{FF2B5EF4-FFF2-40B4-BE49-F238E27FC236}">
                <a16:creationId xmlns:a16="http://schemas.microsoft.com/office/drawing/2014/main" id="{C4D953A7-D518-F85C-011C-84D08E9D33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60425" y="28475"/>
            <a:ext cx="1106488" cy="110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565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CEC35-92A8-40AA-7310-38544D813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Big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571DE-0461-671D-B8C8-C2A3582B22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Are difference-in-difference analyses using individual-level data </a:t>
            </a:r>
            <a:r>
              <a:rPr lang="en-US" b="1" dirty="0"/>
              <a:t>more statistically efficient</a:t>
            </a:r>
            <a:r>
              <a:rPr lang="en-US" dirty="0"/>
              <a:t> than those using aggregate-level data?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Does individual-level data allow for </a:t>
            </a:r>
            <a:r>
              <a:rPr lang="en-US" b="1" dirty="0"/>
              <a:t>better control of confounding</a:t>
            </a:r>
            <a:r>
              <a:rPr lang="en-US" dirty="0"/>
              <a:t>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5DB6CA-B360-E6F5-6EA7-918C4586AB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DEA8E7-5F55-4A60-8EF9-470692FC5635}" type="slidenum">
              <a:rPr lang="en-US" noProof="0" smtClean="0"/>
              <a:pPr/>
              <a:t>7</a:t>
            </a:fld>
            <a:endParaRPr lang="en-US" noProof="0"/>
          </a:p>
        </p:txBody>
      </p:sp>
      <p:pic>
        <p:nvPicPr>
          <p:cNvPr id="6" name="Content Placeholder 10">
            <a:extLst>
              <a:ext uri="{FF2B5EF4-FFF2-40B4-BE49-F238E27FC236}">
                <a16:creationId xmlns:a16="http://schemas.microsoft.com/office/drawing/2014/main" id="{5C0DB7F9-9DB9-F3F7-A869-53A00F914B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60425" y="28475"/>
            <a:ext cx="1106488" cy="110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34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2312B-203D-E837-85D2-B3F07EC46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Difference-in-Differences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300236-DBC4-D560-9689-B3F63113B8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000" dirty="0"/>
                  <a:t>Consider a continuous outcome with all exposed units exposed simultaneously.</a:t>
                </a:r>
              </a:p>
              <a:p>
                <a:r>
                  <a:rPr lang="en-US" sz="2000" dirty="0"/>
                  <a:t>If exposure effect is constant, we can fit the </a:t>
                </a:r>
                <a:r>
                  <a:rPr lang="en-US" sz="2000" b="1" dirty="0"/>
                  <a:t>two-way fixed effects model:</a:t>
                </a:r>
                <a:endParaRPr 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𝑖𝑡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𝑖𝑡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000" b="0" dirty="0"/>
              </a:p>
              <a:p>
                <a:r>
                  <a:rPr lang="en-US" sz="2000" dirty="0"/>
                  <a:t>where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2000" dirty="0"/>
                  <a:t> indexes cluster (exposure units)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000" dirty="0"/>
                  <a:t> indexes individuals inside clusters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000" dirty="0"/>
                  <a:t> indexes time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iff</a:t>
                </a:r>
                <a:r>
                  <a:rPr lang="en-US" sz="2000" dirty="0"/>
                  <a:t> unit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2000" dirty="0"/>
                  <a:t> is first exposed at or before time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r>
                  <a:rPr lang="en-US" sz="2000" b="1" dirty="0"/>
                  <a:t>NOTE: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000" dirty="0"/>
                  <a:t> appears only in the error! With balanced clusters &amp; no covariates, estimation &amp; inference is identical for individual- and aggregate-level data.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300236-DBC4-D560-9689-B3F63113B8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15" t="-1714"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F425D7-EC7D-89FE-3EC3-655E99B9AA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DEA8E7-5F55-4A60-8EF9-470692FC5635}" type="slidenum">
              <a:rPr lang="en-US" noProof="0" smtClean="0"/>
              <a:pPr/>
              <a:t>8</a:t>
            </a:fld>
            <a:endParaRPr lang="en-US" noProof="0"/>
          </a:p>
        </p:txBody>
      </p:sp>
      <p:pic>
        <p:nvPicPr>
          <p:cNvPr id="6" name="Content Placeholder 10">
            <a:extLst>
              <a:ext uri="{FF2B5EF4-FFF2-40B4-BE49-F238E27FC236}">
                <a16:creationId xmlns:a16="http://schemas.microsoft.com/office/drawing/2014/main" id="{4937503C-480F-F0CE-9368-73B6283B0E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60425" y="28475"/>
            <a:ext cx="1106488" cy="110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786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86DCE-7250-AF78-A98B-8F433A26A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Ecological Regression?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195DBA-F83D-1707-E8DD-8770D369D8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algn="ctr"/>
                <a:r>
                  <a:rPr lang="en-US" dirty="0"/>
                  <a:t>vs.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algn="ctr"/>
                <a:endParaRPr lang="en-US" dirty="0"/>
              </a:p>
              <a:p>
                <a:r>
                  <a:rPr lang="en-US" dirty="0"/>
                  <a:t>Differences in these models might arise from: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Covariate adjustment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Clustering standard errors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195DBA-F83D-1707-E8DD-8770D369D8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CD0FD-FFCE-D1EF-94AB-BDC61C4462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DEA8E7-5F55-4A60-8EF9-470692FC5635}" type="slidenum">
              <a:rPr lang="en-US" noProof="0" smtClean="0"/>
              <a:pPr/>
              <a:t>9</a:t>
            </a:fld>
            <a:endParaRPr lang="en-US" noProof="0"/>
          </a:p>
        </p:txBody>
      </p:sp>
      <p:pic>
        <p:nvPicPr>
          <p:cNvPr id="6" name="Content Placeholder 10">
            <a:extLst>
              <a:ext uri="{FF2B5EF4-FFF2-40B4-BE49-F238E27FC236}">
                <a16:creationId xmlns:a16="http://schemas.microsoft.com/office/drawing/2014/main" id="{4040A49A-15B4-5134-1F32-0EF53968D2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60425" y="28475"/>
            <a:ext cx="1106488" cy="110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67432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4.9291"/>
  <p:tag name="CUSTMASTERTOPMARGIN" val="134.9291"/>
  <p:tag name="GUIDESAPPLIEDTO" val="2"/>
  <p:tag name="TITLETOPMARGIN" val="56.6929"/>
  <p:tag name="TITLEBOTTOMMARGIN" val="128.126"/>
  <p:tag name="MAXCOLS" val="12"/>
  <p:tag name="MAXROWS" val="6"/>
  <p:tag name="MAXGUTTERROW" val="1 cm"/>
  <p:tag name="MAXGUTTERCOL" val="1 cm"/>
  <p:tag name="GUIDEMETRICUNIT" val="cm"/>
  <p:tag name="MASTERLEFTMARGIN" val="56.6929"/>
  <p:tag name="MASTERBOTTOMMARGIN" val="56.693"/>
  <p:tag name="MASTERRIGHTMARGIN" val="56.6929"/>
  <p:tag name="CUSTMASTERLEFTMARGIN" val="56.6929"/>
  <p:tag name="CUSTMASTERBOTTOMMARGIN" val="56.693"/>
  <p:tag name="CUSTMASTERRIGHTMARGIN" val="56.692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2"/>
  <p:tag name="GUIDEROWS" val="1"/>
  <p:tag name="GUTTERCOL" val="1 cm"/>
  <p:tag name="GUTTERROW" val="1 cm"/>
  <p:tag name="GUIDESAPPLIEDTO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2"/>
  <p:tag name="GUIDEROWS" val="1"/>
  <p:tag name="GUTTERCOL" val="1 cm"/>
  <p:tag name="GUTTERROW" val="1 cm"/>
  <p:tag name="GUIDESAPPLIEDTO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2"/>
  <p:tag name="GUIDEROWS" val="1"/>
  <p:tag name="GUTTERCOL" val="1 cm"/>
  <p:tag name="GUTTERROW" val="1 cm"/>
  <p:tag name="GUIDESAPPLIEDTO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2"/>
  <p:tag name="GUIDEROWS" val="1"/>
  <p:tag name="GUTTERCOL" val="1 cm"/>
  <p:tag name="GUTTERROW" val="1 cm"/>
  <p:tag name="GUIDESAPPLIEDTO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2"/>
  <p:tag name="GUIDEROWS" val="1"/>
  <p:tag name="GUTTERCOL" val="1 cm"/>
  <p:tag name="GUTTERROW" val="1 cm"/>
  <p:tag name="GUIDESAPPLIEDTO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2"/>
  <p:tag name="GUIDEROWS" val="1"/>
  <p:tag name="GUTTERCOL" val="1 cm"/>
  <p:tag name="GUTTERROW" val="1 cm"/>
  <p:tag name="GUIDESAPPLIEDTO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2"/>
  <p:tag name="GUIDEROWS" val="1"/>
  <p:tag name="GUTTERCOL" val="1 cm"/>
  <p:tag name="GUTTERROW" val="1 cm"/>
  <p:tag name="GUIDESAPPLIEDTO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2"/>
  <p:tag name="GUIDEROWS" val="1"/>
  <p:tag name="GUTTERCOL" val="1 cm"/>
  <p:tag name="GUTTERROW" val="1 cm"/>
  <p:tag name="GUIDESAPPLIEDTO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4.9291"/>
  <p:tag name="MASTERLEFTMARGIN" val="56.6929"/>
  <p:tag name="MASTERRIGHTMARGIN" val="56.6929"/>
  <p:tag name="MASTERBOTTOMMARGIN" val="56.6929"/>
  <p:tag name="GUIDEROWS" val="1"/>
  <p:tag name="GUIDESAPPLIEDTO" val="2"/>
  <p:tag name="CUSTMASTERTOPMARGIN" val="134.9291"/>
  <p:tag name="CUSTMASTERLEFTMARGIN" val="56.6929"/>
  <p:tag name="CUSTMASTERRIGHTMARGIN" val="56.6929"/>
  <p:tag name="CUSTMASTERBOTTOMMARGIN" val="56.6929"/>
  <p:tag name="GUIDECOLS" val="12"/>
  <p:tag name="GUTTERCOL" val="1 cm"/>
  <p:tag name="GUTTERROW" val="1 cm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4.9291"/>
  <p:tag name="MASTERLEFTMARGIN" val="56.6929"/>
  <p:tag name="MASTERRIGHTMARGIN" val="56.6929"/>
  <p:tag name="MASTERBOTTOMMARGIN" val="56.6929"/>
  <p:tag name="GUIDEROWS" val="1"/>
  <p:tag name="GUIDESAPPLIEDTO" val="2"/>
  <p:tag name="CUSTMASTERTOPMARGIN" val="134.9291"/>
  <p:tag name="CUSTMASTERLEFTMARGIN" val="56.6929"/>
  <p:tag name="CUSTMASTERRIGHTMARGIN" val="56.6929"/>
  <p:tag name="CUSTMASTERBOTTOMMARGIN" val="56.6929"/>
  <p:tag name="GUIDECOLS" val="12"/>
  <p:tag name="GUTTERCOL" val="1 cm"/>
  <p:tag name="GUTTERROW" val="1 cm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STITLESHAPE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2"/>
  <p:tag name="GUIDEROWS" val="1"/>
  <p:tag name="GUTTERCOL" val="1 cm"/>
  <p:tag name="GUTTERROW" val="1 cm"/>
  <p:tag name="GUIDESAPPLIEDTO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2"/>
  <p:tag name="GUIDEROWS" val="1"/>
  <p:tag name="GUTTERCOL" val="1 cm"/>
  <p:tag name="GUTTERROW" val="1 cm"/>
  <p:tag name="GUIDESAPPLIEDTO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4.9291"/>
  <p:tag name="MASTERLEFTMARGIN" val="56.6929"/>
  <p:tag name="MASTERRIGHTMARGIN" val="56.6929"/>
  <p:tag name="MASTERBOTTOMMARGIN" val="56.6929"/>
  <p:tag name="GUIDEROWS" val="1"/>
  <p:tag name="GUIDESAPPLIEDTO" val="2"/>
  <p:tag name="CUSTMASTERTOPMARGIN" val="134.9291"/>
  <p:tag name="CUSTMASTERLEFTMARGIN" val="56.6929"/>
  <p:tag name="CUSTMASTERRIGHTMARGIN" val="56.6929"/>
  <p:tag name="CUSTMASTERBOTTOMMARGIN" val="56.6929"/>
  <p:tag name="GUIDECOLS" val="12"/>
  <p:tag name="GUTTERCOL" val="1 cm"/>
  <p:tag name="GUTTERROW" val="1 cm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4.9291"/>
  <p:tag name="MASTERLEFTMARGIN" val="56.6929"/>
  <p:tag name="MASTERRIGHTMARGIN" val="56.6929"/>
  <p:tag name="MASTERBOTTOMMARGIN" val="56.6929"/>
  <p:tag name="GUIDEROWS" val="1"/>
  <p:tag name="GUIDESAPPLIEDTO" val="2"/>
  <p:tag name="CUSTMASTERTOPMARGIN" val="134.9291"/>
  <p:tag name="CUSTMASTERLEFTMARGIN" val="56.6929"/>
  <p:tag name="CUSTMASTERRIGHTMARGIN" val="56.6929"/>
  <p:tag name="CUSTMASTERBOTTOMMARGIN" val="56.6929"/>
  <p:tag name="GUIDECOLS" val="12"/>
  <p:tag name="GUTTERCOL" val="1 cm"/>
  <p:tag name="GUTTERROW" val="1 cm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4.9291"/>
  <p:tag name="MASTERLEFTMARGIN" val="56.6929"/>
  <p:tag name="MASTERRIGHTMARGIN" val="56.6929"/>
  <p:tag name="MASTERBOTTOMMARGIN" val="56.6929"/>
  <p:tag name="GUIDEROWS" val="1"/>
  <p:tag name="GUIDESAPPLIEDTO" val="2"/>
  <p:tag name="CUSTMASTERTOPMARGIN" val="134.9291"/>
  <p:tag name="CUSTMASTERLEFTMARGIN" val="56.6929"/>
  <p:tag name="CUSTMASTERRIGHTMARGIN" val="56.6929"/>
  <p:tag name="CUSTMASTERBOTTOMMARGIN" val="56.6929"/>
  <p:tag name="GUIDECOLS" val="12"/>
  <p:tag name="GUTTERCOL" val="1 cm"/>
  <p:tag name="GUTTERROW" val="1 cm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4.9291"/>
  <p:tag name="MASTERLEFTMARGIN" val="56.6929"/>
  <p:tag name="MASTERRIGHTMARGIN" val="56.6929"/>
  <p:tag name="MASTERBOTTOMMARGIN" val="56.6929"/>
  <p:tag name="GUIDEROWS" val="1"/>
  <p:tag name="GUIDESAPPLIEDTO" val="2"/>
  <p:tag name="CUSTMASTERTOPMARGIN" val="134.9291"/>
  <p:tag name="CUSTMASTERLEFTMARGIN" val="56.6929"/>
  <p:tag name="CUSTMASTERRIGHTMARGIN" val="56.6929"/>
  <p:tag name="CUSTMASTERBOTTOMMARGIN" val="56.6929"/>
  <p:tag name="GUIDECOLS" val="12"/>
  <p:tag name="GUTTERCOL" val="1 cm"/>
  <p:tag name="GUTTERROW" val="1 cm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4.9291"/>
  <p:tag name="MASTERLEFTMARGIN" val="56.6929"/>
  <p:tag name="MASTERRIGHTMARGIN" val="56.6929"/>
  <p:tag name="MASTERBOTTOMMARGIN" val="56.6929"/>
  <p:tag name="GUIDEROWS" val="1"/>
  <p:tag name="GUIDESAPPLIEDTO" val="2"/>
  <p:tag name="CUSTMASTERTOPMARGIN" val="134.9291"/>
  <p:tag name="CUSTMASTERLEFTMARGIN" val="56.6929"/>
  <p:tag name="CUSTMASTERRIGHTMARGIN" val="56.6929"/>
  <p:tag name="CUSTMASTERBOTTOMMARGIN" val="56.6929"/>
  <p:tag name="GUIDECOLS" val="12"/>
  <p:tag name="GUTTERCOL" val="1 cm"/>
  <p:tag name="GUTTERROW" val="1 cm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4.9291"/>
  <p:tag name="MASTERLEFTMARGIN" val="56.6929"/>
  <p:tag name="MASTERRIGHTMARGIN" val="56.6929"/>
  <p:tag name="MASTERBOTTOMMARGIN" val="56.6929"/>
  <p:tag name="GUIDEROWS" val="1"/>
  <p:tag name="GUIDESAPPLIEDTO" val="2"/>
  <p:tag name="CUSTMASTERTOPMARGIN" val="134.9291"/>
  <p:tag name="CUSTMASTERLEFTMARGIN" val="56.6929"/>
  <p:tag name="CUSTMASTERRIGHTMARGIN" val="56.6929"/>
  <p:tag name="CUSTMASTERBOTTOMMARGIN" val="56.6929"/>
  <p:tag name="GUIDECOLS" val="12"/>
  <p:tag name="GUTTERCOL" val="1 cm"/>
  <p:tag name="GUTTERROW" val="1 cm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4.9291"/>
  <p:tag name="MASTERLEFTMARGIN" val="56.6929"/>
  <p:tag name="MASTERRIGHTMARGIN" val="56.6929"/>
  <p:tag name="MASTERBOTTOMMARGIN" val="56.6929"/>
  <p:tag name="GUIDEROWS" val="1"/>
  <p:tag name="GUIDESAPPLIEDTO" val="2"/>
  <p:tag name="CUSTMASTERTOPMARGIN" val="134.9291"/>
  <p:tag name="CUSTMASTERLEFTMARGIN" val="56.6929"/>
  <p:tag name="CUSTMASTERRIGHTMARGIN" val="56.6929"/>
  <p:tag name="CUSTMASTERBOTTOMMARGIN" val="56.6929"/>
  <p:tag name="GUIDECOLS" val="12"/>
  <p:tag name="GUTTERCOL" val="1 cm"/>
  <p:tag name="GUTTERROW" val="1 cm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4.9291"/>
  <p:tag name="MASTERLEFTMARGIN" val="56.6929"/>
  <p:tag name="MASTERRIGHTMARGIN" val="56.6929"/>
  <p:tag name="MASTERBOTTOMMARGIN" val="56.6929"/>
  <p:tag name="GUIDEROWS" val="1"/>
  <p:tag name="GUIDESAPPLIEDTO" val="2"/>
  <p:tag name="CUSTMASTERTOPMARGIN" val="134.9291"/>
  <p:tag name="CUSTMASTERLEFTMARGIN" val="56.6929"/>
  <p:tag name="CUSTMASTERRIGHTMARGIN" val="56.6929"/>
  <p:tag name="CUSTMASTERBOTTOMMARGIN" val="56.6929"/>
  <p:tag name="GUIDECOLS" val="12"/>
  <p:tag name="GUTTERCOL" val="1 cm"/>
  <p:tag name="GUTTERROW" val="1 cm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SMEASURMENT" val="Tru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4.9291"/>
  <p:tag name="MASTERLEFTMARGIN" val="56.6929"/>
  <p:tag name="MASTERRIGHTMARGIN" val="56.6929"/>
  <p:tag name="MASTERBOTTOMMARGIN" val="56.6929"/>
  <p:tag name="GUIDEROWS" val="1"/>
  <p:tag name="GUIDESAPPLIEDTO" val="2"/>
  <p:tag name="CUSTMASTERTOPMARGIN" val="134.9291"/>
  <p:tag name="CUSTMASTERLEFTMARGIN" val="56.6929"/>
  <p:tag name="CUSTMASTERRIGHTMARGIN" val="56.6929"/>
  <p:tag name="CUSTMASTERBOTTOMMARGIN" val="56.6929"/>
  <p:tag name="GUIDECOLS" val="12"/>
  <p:tag name="GUTTERCOL" val="1 cm"/>
  <p:tag name="GUTTERROW" val="1 cm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4.9291"/>
  <p:tag name="MASTERLEFTMARGIN" val="56.6929"/>
  <p:tag name="MASTERRIGHTMARGIN" val="56.6929"/>
  <p:tag name="MASTERBOTTOMMARGIN" val="56.693"/>
  <p:tag name="GUIDECOLS" val="12"/>
  <p:tag name="GUIDEROWS" val="1"/>
  <p:tag name="GUTTERCOL" val="1 cm"/>
  <p:tag name="GUTTERROW" val="1 cm"/>
  <p:tag name="GUIDESAPPLIEDTO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4.9291"/>
  <p:tag name="MASTERLEFTMARGIN" val="56.6929"/>
  <p:tag name="MASTERRIGHTMARGIN" val="56.6929"/>
  <p:tag name="MASTERBOTTOMMARGIN" val="56.693"/>
  <p:tag name="GUIDECOLS" val="12"/>
  <p:tag name="GUTTERCOL" val="1 cm"/>
  <p:tag name="GUTTERROW" val="1 cm"/>
  <p:tag name="GUIDESAPPLIEDTO" val="2"/>
  <p:tag name="GUIDEROWS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4.9291"/>
  <p:tag name="MASTERLEFTMARGIN" val="56.6929"/>
  <p:tag name="MASTERRIGHTMARGIN" val="56.6929"/>
  <p:tag name="MASTERBOTTOMMARGIN" val="56.693"/>
  <p:tag name="GUIDECOLS" val="12"/>
  <p:tag name="GUTTERCOL" val="1 cm"/>
  <p:tag name="GUTTERROW" val="1 cm"/>
  <p:tag name="GUIDESAPPLIEDTO" val="2"/>
  <p:tag name="GUIDEROWS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4.9291"/>
  <p:tag name="MASTERLEFTMARGIN" val="56.6929"/>
  <p:tag name="MASTERRIGHTMARGIN" val="56.6929"/>
  <p:tag name="MASTERBOTTOMMARGIN" val="56.693"/>
  <p:tag name="GUIDECOLS" val="12"/>
  <p:tag name="GUTTERCOL" val="1 cm"/>
  <p:tag name="GUTTERROW" val="1 cm"/>
  <p:tag name="GUIDESAPPLIEDTO" val="2"/>
  <p:tag name="GUIDEROWS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4.9291"/>
  <p:tag name="MASTERLEFTMARGIN" val="56.6929"/>
  <p:tag name="MASTERRIGHTMARGIN" val="56.6929"/>
  <p:tag name="MASTERBOTTOMMARGIN" val="56.693"/>
  <p:tag name="GUIDECOLS" val="12"/>
  <p:tag name="GUIDEROWS" val="1"/>
  <p:tag name="GUTTERCOL" val="1 cm"/>
  <p:tag name="GUTTERROW" val="1 cm"/>
  <p:tag name="GUIDESAPPLIEDTO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4.9291"/>
  <p:tag name="MASTERLEFTMARGIN" val="56.6929"/>
  <p:tag name="MASTERRIGHTMARGIN" val="56.6929"/>
  <p:tag name="MASTERBOTTOMMARGIN" val="56.693"/>
  <p:tag name="GUIDECOLS" val="12"/>
  <p:tag name="GUIDEROWS" val="1"/>
  <p:tag name="GUTTERCOL" val="1 cm"/>
  <p:tag name="GUTTERROW" val="1 cm"/>
  <p:tag name="GUIDESAPPLIEDTO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2"/>
  <p:tag name="GUIDEROWS" val="1"/>
  <p:tag name="GUTTERCOL" val="1 cm"/>
  <p:tag name="GUTTERROW" val="1 cm"/>
  <p:tag name="GUIDESAPPLIEDTO" val="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4.9291"/>
  <p:tag name="MASTERLEFTMARGIN" val="56.6929"/>
  <p:tag name="MASTERRIGHTMARGIN" val="56.6929"/>
  <p:tag name="MASTERBOTTOMMARGIN" val="56.693"/>
  <p:tag name="GUIDECOLS" val="12"/>
  <p:tag name="GUIDEROWS" val="1"/>
  <p:tag name="GUTTERCOL" val="1 cm"/>
  <p:tag name="GUTTERROW" val="1 cm"/>
  <p:tag name="GUIDESAPPLIEDTO" val="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2"/>
  <p:tag name="GUIDEROWS" val="1"/>
  <p:tag name="GUTTERCOL" val="1 cm"/>
  <p:tag name="GUTTERROW" val="1 cm"/>
  <p:tag name="GUIDESAPPLIEDTO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SAPPLIEDTO" val="2"/>
  <p:tag name="GUIDEROWS" val="1"/>
  <p:tag name="MASTERTOPMARGIN" val="134.9291"/>
  <p:tag name="GUIDECOLS" val="12"/>
  <p:tag name="GUTTERCOL" val="1 cm"/>
  <p:tag name="GUTTERROW" val="1 cm"/>
  <p:tag name="MASTERLEFTMARGIN" val="56.6929"/>
  <p:tag name="MASTERRIGHTMARGIN" val="56.6929"/>
  <p:tag name="MASTERBOTTOMMARGIN" val="56.6929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2"/>
  <p:tag name="GUIDEROWS" val="1"/>
  <p:tag name="GUTTERCOL" val="1 cm"/>
  <p:tag name="GUTTERROW" val="1 cm"/>
  <p:tag name="GUIDESAPPLIEDTO" val="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4.9291"/>
  <p:tag name="MASTERLEFTMARGIN" val="56.6929"/>
  <p:tag name="MASTERRIGHTMARGIN" val="56.6929"/>
  <p:tag name="MASTERBOTTOMMARGIN" val="56.693"/>
  <p:tag name="GUIDECOLS" val="12"/>
  <p:tag name="GUIDEROWS" val="1"/>
  <p:tag name="GUTTERCOL" val="1 cm"/>
  <p:tag name="GUTTERROW" val="1 cm"/>
  <p:tag name="GUIDESAPPLIEDTO" val="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2"/>
  <p:tag name="GUIDEROWS" val="1"/>
  <p:tag name="GUTTERCOL" val="1 cm"/>
  <p:tag name="GUTTERROW" val="1 cm"/>
  <p:tag name="GUIDESAPPLIEDTO" val="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4.9291"/>
  <p:tag name="MASTERLEFTMARGIN" val="56.6929"/>
  <p:tag name="MASTERRIGHTMARGIN" val="56.6929"/>
  <p:tag name="MASTERBOTTOMMARGIN" val="56.693"/>
  <p:tag name="GUIDECOLS" val="12"/>
  <p:tag name="GUIDEROWS" val="1"/>
  <p:tag name="GUTTERCOL" val="1 cm"/>
  <p:tag name="GUTTERROW" val="1 cm"/>
  <p:tag name="GUIDESAPPLIEDTO" val="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4.9291"/>
  <p:tag name="MASTERLEFTMARGIN" val="56.6929"/>
  <p:tag name="MASTERRIGHTMARGIN" val="56.6929"/>
  <p:tag name="MASTERBOTTOMMARGIN" val="56.693"/>
  <p:tag name="GUIDECOLS" val="12"/>
  <p:tag name="GUIDEROWS" val="1"/>
  <p:tag name="GUTTERCOL" val="1 cm"/>
  <p:tag name="GUTTERROW" val="1 cm"/>
  <p:tag name="GUIDESAPPLIEDTO" val="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2"/>
  <p:tag name="GUIDEROWS" val="1"/>
  <p:tag name="GUTTERCOL" val="1 cm"/>
  <p:tag name="GUTTERROW" val="1 cm"/>
  <p:tag name="GUIDESAPPLIEDTO" val="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2"/>
  <p:tag name="GUIDEROWS" val="1"/>
  <p:tag name="GUTTERCOL" val="1 cm"/>
  <p:tag name="GUTTERROW" val="1 cm"/>
  <p:tag name="GUIDESAPPLIEDTO" val="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2"/>
  <p:tag name="GUIDEROWS" val="1"/>
  <p:tag name="GUTTERCOL" val="1 cm"/>
  <p:tag name="GUTTERROW" val="1 cm"/>
  <p:tag name="GUIDESAPPLIEDTO" val="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2"/>
  <p:tag name="GUIDEROWS" val="1"/>
  <p:tag name="GUTTERCOL" val="1 cm"/>
  <p:tag name="GUTTERROW" val="1 cm"/>
  <p:tag name="GUIDESAPPLIEDTO" val="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2"/>
  <p:tag name="GUIDEROWS" val="1"/>
  <p:tag name="GUTTERCOL" val="1 cm"/>
  <p:tag name="GUTTERROW" val="1 cm"/>
  <p:tag name="GUIDESAPPLIEDTO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4.9291"/>
  <p:tag name="MASTERLEFTMARGIN" val="56.6929"/>
  <p:tag name="MASTERRIGHTMARGIN" val="56.6929"/>
  <p:tag name="GUIDECOLS" val="12"/>
  <p:tag name="GUIDEROWS" val="1"/>
  <p:tag name="GUTTERCOL" val="1 cm"/>
  <p:tag name="GUTTERROW" val="1 cm"/>
  <p:tag name="GUIDESAPPLIEDTO" val="2"/>
  <p:tag name="MASTERBOTTOMMARGIN" val="56.69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4.9291"/>
  <p:tag name="MASTERLEFTMARGIN" val="56.6929"/>
  <p:tag name="MASTERRIGHTMARGIN" val="56.6929"/>
  <p:tag name="MASTERBOTTOMMARGIN" val="56.6929"/>
  <p:tag name="GUIDEROWS" val="1"/>
  <p:tag name="GUIDESAPPLIEDTO" val="2"/>
  <p:tag name="CUSTMASTERTOPMARGIN" val="134.9291"/>
  <p:tag name="CUSTMASTERLEFTMARGIN" val="56.6929"/>
  <p:tag name="CUSTMASTERRIGHTMARGIN" val="56.6929"/>
  <p:tag name="CUSTMASTERBOTTOMMARGIN" val="56.6929"/>
  <p:tag name="GUIDECOLS" val="12"/>
  <p:tag name="GUTTERCOL" val="1 cm"/>
  <p:tag name="GUTTERROW" val="1 cm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4.9291"/>
  <p:tag name="MASTERLEFTMARGIN" val="56.6929"/>
  <p:tag name="MASTERRIGHTMARGIN" val="56.6929"/>
  <p:tag name="MASTERBOTTOMMARGIN" val="56.6929"/>
  <p:tag name="GUIDEROWS" val="1"/>
  <p:tag name="GUIDESAPPLIEDTO" val="2"/>
  <p:tag name="CUSTMASTERTOPMARGIN" val="134.9291"/>
  <p:tag name="CUSTMASTERLEFTMARGIN" val="56.6929"/>
  <p:tag name="CUSTMASTERRIGHTMARGIN" val="56.6929"/>
  <p:tag name="CUSTMASTERBOTTOMMARGIN" val="56.6929"/>
  <p:tag name="GUIDECOLS" val="12"/>
  <p:tag name="GUTTERCOL" val="1 cm"/>
  <p:tag name="GUTTERROW" val="1 cm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2"/>
  <p:tag name="GUIDEROWS" val="1"/>
  <p:tag name="GUTTERCOL" val="1 cm"/>
  <p:tag name="GUTTERROW" val="1 cm"/>
  <p:tag name="GUIDESAPPLIEDTO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4.9291"/>
  <p:tag name="MASTERLEFTMARGIN" val="56.6929"/>
  <p:tag name="MASTERRIGHTMARGIN" val="56.6929"/>
  <p:tag name="MASTERBOTTOMMARGIN" val="56.6929"/>
  <p:tag name="GUIDECOLS" val="12"/>
  <p:tag name="GUIDEROWS" val="1"/>
  <p:tag name="GUTTERCOL" val="1 cm"/>
  <p:tag name="GUTTERROW" val="1 cm"/>
  <p:tag name="GUIDESAPPLIEDTO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34.9291"/>
  <p:tag name="MASTERLEFTMARGIN" val="56.6929"/>
  <p:tag name="MASTERRIGHTMARGIN" val="56.6929"/>
  <p:tag name="MASTERBOTTOMMARGIN" val="56.6929"/>
  <p:tag name="GUIDECOLS" val="12"/>
  <p:tag name="GUIDEROWS" val="1"/>
  <p:tag name="GUTTERCOL" val="1 cm"/>
  <p:tag name="GUTTERROW" val="1 cm"/>
  <p:tag name="GUIDESAPPLIEDTO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2"/>
  <p:tag name="GUIDEROWS" val="1"/>
  <p:tag name="GUTTERCOL" val="1 cm"/>
  <p:tag name="GUTTERROW" val="1 cm"/>
  <p:tag name="GUIDESAPPLIEDTO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2"/>
  <p:tag name="GUIDEROWS" val="1"/>
  <p:tag name="GUTTERCOL" val="1 cm"/>
  <p:tag name="GUTTERROW" val="1 cm"/>
  <p:tag name="GUIDESAPPLIEDTO" val="2"/>
</p:tagLst>
</file>

<file path=ppt/theme/theme1.xml><?xml version="1.0" encoding="utf-8"?>
<a:theme xmlns:a="http://schemas.openxmlformats.org/drawingml/2006/main" name="1_Office Theme">
  <a:themeElements>
    <a:clrScheme name="_Penn Medicines">
      <a:dk1>
        <a:srgbClr val="000000"/>
      </a:dk1>
      <a:lt1>
        <a:srgbClr val="FFFFFF"/>
      </a:lt1>
      <a:dk2>
        <a:srgbClr val="001D5B"/>
      </a:dk2>
      <a:lt2>
        <a:srgbClr val="FFFFFF"/>
      </a:lt2>
      <a:accent1>
        <a:srgbClr val="011F5B"/>
      </a:accent1>
      <a:accent2>
        <a:srgbClr val="085296"/>
      </a:accent2>
      <a:accent3>
        <a:srgbClr val="3C86C3"/>
      </a:accent3>
      <a:accent4>
        <a:srgbClr val="6B6C6E"/>
      </a:accent4>
      <a:accent5>
        <a:srgbClr val="C8CAC9"/>
      </a:accent5>
      <a:accent6>
        <a:srgbClr val="EAEAEA"/>
      </a:accent6>
      <a:hlink>
        <a:srgbClr val="3C86C3"/>
      </a:hlink>
      <a:folHlink>
        <a:srgbClr val="C9CBC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lIns="72000" tIns="36000" rIns="72000" bIns="36000" rtlCol="0" anchor="ctr"/>
      <a:lstStyle>
        <a:defPPr algn="ctr">
          <a:defRPr sz="1600" dirty="0" err="1" smtClean="0"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sz="1600" dirty="0" err="1" smtClean="0">
            <a:solidFill>
              <a:schemeClr val="accent1"/>
            </a:solidFill>
            <a:latin typeface="+mj-lt"/>
          </a:defRPr>
        </a:defPPr>
      </a:lstStyle>
    </a:txDef>
  </a:objectDefaults>
  <a:extraClrSchemeLst/>
  <a:custClrLst>
    <a:custClr name="RGB( 153, 0, 0)">
      <a:srgbClr val="990000"/>
    </a:custClr>
    <a:custClr name="RGB( 158, 195, 225)">
      <a:srgbClr val="9EC3E1"/>
    </a:custClr>
    <a:custClr name="RGB( 13, 29, 55)">
      <a:srgbClr val="0D1D37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RGB( 184, 204, 63)">
      <a:srgbClr val="B9CC3F"/>
    </a:custClr>
    <a:custClr name="RGB( 56, 155, 171)">
      <a:srgbClr val="389BAB"/>
    </a:custClr>
    <a:custClr name="RGB( 231, 121, 71)">
      <a:srgbClr val="E77947"/>
    </a:custClr>
    <a:custClr name="RGB( 96,66, 118)">
      <a:srgbClr val="604276"/>
    </a:custClr>
    <a:custClr name="RGB( 241, 186, 63)">
      <a:srgbClr val="F1BA3F"/>
    </a:custClr>
    <a:custClr name="RGB( 203, 93, 131)">
      <a:srgbClr val="CB5D83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RGB( 0, 175, 114)">
      <a:srgbClr val="00AF72"/>
    </a:custClr>
    <a:custClr name="RGB( 0, 96, 118)">
      <a:srgbClr val="006076"/>
    </a:custClr>
    <a:custClr name="RGB( 249, 165, 78)">
      <a:srgbClr val="F9A54E"/>
    </a:custClr>
    <a:custClr name="RGB( 63, 21, 84)">
      <a:srgbClr val="3F1554"/>
    </a:custClr>
    <a:custClr name="RGB( 250, 222, 91)">
      <a:srgbClr val="FADE5B"/>
    </a:custClr>
    <a:custClr name="RGB( 160, 53, 112)">
      <a:srgbClr val="A03570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</a:custClrLst>
  <a:extLst>
    <a:ext uri="{05A4C25C-085E-4340-85A3-A5531E510DB2}">
      <thm15:themeFamily xmlns:thm15="http://schemas.microsoft.com/office/thememl/2012/main" name="Dynamic Presentation.potx" id="{E5FB424D-E745-434F-9CC1-46CC19E2E9A1}" vid="{34240860-933F-4D63-B27C-16F6D1EF1BF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CC3F3886-E19E-5F4D-9885-955143A3A995}">
  <we:reference id="d2164860-9689-45e3-a1e5-90c76032056e" version="1.0.0.7" store="EXCatalog" storeType="EXCatalog"/>
  <we:alternateReferences/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TemplafySlideFormConfiguration><![CDATA[{"formFields":[{"distinct":false,"hideIfNoUserInteractionRequired":false,"required":false,"autoSelectFirstOption":false,"helpTexts":{},"spacing":{},"shareValue":false,"type":"dropDown","dataSourceName":"PPT_Logos","dataSourceFieldName":"Name","name":"SelectLogo","label":"Select a primary logo:"},{"distinct":false,"hideIfNoUserInteractionRequired":false,"required":false,"autoSelectFirstOption":false,"helpTexts":{},"spacing":{},"shareValue":false,"type":"dropDown","dataSourceName":"Motifs","dataSourceFieldName":"Name","name":"Motif","label":"If applicable, select a secondary graphic motif:"}],"formDataEntries":[]}]]></TemplafySlideFormConfiguration>
</file>

<file path=customXml/item2.xml><?xml version="1.0" encoding="utf-8"?>
<TemplafySlideTemplateConfiguration><![CDATA[{"slideVersion":1,"isValidatorEnabled":false,"isLocked":false,"elementsMetadata":[{"type":"shape","elementConfiguration":{"inheritDimensions":"{{InheritDimensions.InheritNone}}","width":"6.75 cm","height":"2 cm","image":"{{Form.Motif.Logo_white}}","visibility":"","type":"image","disableUpdates":false}},{"type":"shape","elementConfiguration":{"inheritDimensions":"{{InheritDimensions.InheritNone}}","width":"","height":"","image":"{{Form.SelectLogo.Logo_white}}","visibility":"","type":"image","disableUpdates":false}}],"slideId":"1034288040387018752","enableDocumentContentUpdater":false,"version":"2.0"}]]></TemplafySlideTemplateConfiguration>
</file>

<file path=customXml/item3.xml><?xml version="1.0" encoding="utf-8"?>
<TemplafyTemplateConfiguration><![CDATA[{"elementsMetadata":[{"type":"shape","id":"60b31f76-2dd6-492d-96cb-e7a80eee9d30","elementConfiguration":{"binding":"{{Form.SelectOrTypeFooter}}","visibility":"","type":"text","disableUpdates":false}},{"type":"shape","id":"698def7e-c117-4c75-82d5-7e8e01db22be","elementConfiguration":{"inheritDimensions":"{{InheritDimensions.InheritNone}}","width":"","height":"","image":"{{Form.SelectLogo.Logo_Footer_blue}}","visibility":"","type":"image","disableUpdates":false}},{"type":"shape","id":"c8d730e4-8175-44e7-afe8-85a9fa94a3a2","elementConfiguration":{"inheritDimensions":"{{InheritDimensions.InheritNone}}","width":"","height":"","image":"{{Form.SelectLogo.Logo_Footer_white}}","visibility":"","type":"image","disableUpdates":false}},{"type":"shape","id":"904463a6-5b2b-4bf9-b7a7-305b5d3c40a0","elementConfiguration":{"binding":"{{Form.SelectOrTypeFooter}}","visibility":"","type":"text","disableUpdates":false}},{"type":"shape","id":"c2169592-79f6-4468-90fe-a70e6381aa80","elementConfiguration":{"binding":"{{Form.SelectOrTypeFooter}}","visibility":"","type":"text","disableUpdates":false}},{"type":"shape","id":"04308776-517a-4fab-bc8d-642367b9d305","elementConfiguration":{"inheritDimensions":"{{InheritDimensions.InheritNone}}","width":"","height":"","image":"{{Form.SelectLogo.Logo_Footer_blue}}","visibility":"","type":"image","disableUpdates":false}},{"type":"shape","id":"c228c63b-d8d3-4c85-9c07-6e5e5cb0c2b0","elementConfiguration":{"binding":"{{Form.SelectOrTypeFooter}}","visibility":"","type":"text","disableUpdates":false}},{"type":"shape","id":"f1f49327-5f0d-4aa4-82e9-6e365de172ae","elementConfiguration":{"inheritDimensions":"{{InheritDimensions.InheritNone}}","width":"","height":"","image":"{{Form.SelectLogo.Logo_Footer_blue}}","visibility":"","type":"image","disableUpdates":false}},{"type":"shape","id":"9134239d-9582-4638-80b8-1c3473a064d2","elementConfiguration":{"binding":"{{Form.SelectOrTypeFooter}}","visibility":"","type":"text","disableUpdates":false}},{"type":"shape","id":"f2feb5bc-8bfc-4745-aebd-1b4daaa2b6cc","elementConfiguration":{"inheritDimensions":"{{InheritDimensions.InheritNone}}","width":"","height":"","image":"{{Form.SelectLogo.Logo_Back_white}}","visibility":"","type":"image","disableUpdates":false}},{"type":"shape","id":"80479175-33cb-4154-8a9d-565502c9c400","elementConfiguration":{"inheritDimensions":"{{InheritDimensions.InheritNone}}","width":"","height":"","image":"{{Form.SelectLogo.Logo_Footer_white}}","visibility":"","type":"image","disableUpdates":false}},{"type":"shape","id":"1b227357-0113-441e-b07e-a29b2c4f81c4","elementConfiguration":{"binding":"{{Form.SelectOrTypeFooter}}","visibility":"","type":"text","disableUpdates":false}},{"type":"shape","id":"ac1f4880-84af-4b2e-a15b-c714ebdfef38","elementConfiguration":{"inheritDimensions":"{{InheritDimensions.InheritNone}}","width":"6.75 cm","height":"2 cm","image":"{{Form.Motif.Logo_white}}","visibility":"","type":"image","disableUpdates":false}},{"type":"shape","id":"9be34feb-4838-4959-aefb-559cd01c108e","elementConfiguration":{"inheritDimensions":"{{InheritDimensions.InheritNone}}","width":"","height":"","image":"{{Form.SelectLogo.Logo_white}}","visibility":"","type":"image","disableUpdates":false}},{"type":"shape","id":"8a74c689-60a1-43f5-8b16-31bdc0ec4c15","elementConfiguration":{"binding":"{{Form.SelectOrTypeFooter}}","visibility":"","type":"text","disableUpdates":false}},{"type":"shape","id":"7cdc3578-851f-410c-813b-4d5e30095c5c","elementConfiguration":{"inheritDimensions":"{{InheritDimensions.InheritNone}}","width":"","height":"","image":"{{Form.SelectLogo.Logo_Footer_white}}","visibility":"","type":"image","disableUpdates":false}},{"type":"shape","id":"a2810f39-9080-4146-ad41-7070186a25db","elementConfiguration":{"binding":"{{Form.SelectOrTypeFooter}}","visibility":"","type":"text","disableUpdates":false}},{"type":"shape","id":"4bef0602-95d0-4ac2-a913-b62c15ff58d5","elementConfiguration":{"inheritDimensions":"{{InheritDimensions.InheritNone}}","width":"","height":"","image":"{{Form.SelectLogo.Logo_Footer_blue}}","visibility":"","type":"image","disableUpdates":false}},{"type":"shape","id":"fdf8d0d7-b3c0-4889-afac-522281362358","elementConfiguration":{"binding":"{{Form.SelectOrTypeFooter}}","visibility":"","type":"text","disableUpdates":false}},{"type":"shape","id":"51f51eb1-aa79-45fa-9bc3-395f90df2476","elementConfiguration":{"inheritDimensions":"{{InheritDimensions.InheritNone}}","width":"","height":"","image":"{{Form.SelectLogo.Logo_Footer_white}}","visibility":"","type":"image","disableUpdates":false}},{"type":"shape","id":"5c3f7b1a-e172-41f9-bd75-ae086f9c70fe","elementConfiguration":{"binding":"{{Form.SelectOrTypeFooter}}","visibility":"","type":"text","disableUpdates":false}},{"type":"shape","id":"a25682f3-7f2a-4afb-8794-81ba99d24da5","elementConfiguration":{"inheritDimensions":"{{InheritDimensions.InheritNone}}","width":"","height":"","image":"{{Form.SelectLogo.Logo_Footer_blue}}","visibility":"","type":"image","disableUpdates":false}},{"type":"shape","id":"d29b1644-418d-4647-978b-61158c3a43ef","elementConfiguration":{"binding":"{{Form.SelectOrTypeFooter}}","visibility":"","type":"text","disableUpdates":false}},{"type":"shape","id":"2a5de407-1d75-458a-91ab-dfaf0e59ea26","elementConfiguration":{"inheritDimensions":"{{InheritDimensions.InheritNone}}","width":"","height":"","image":"{{Form.SelectLogo.Logo_Footer_white}}","visibility":"","type":"image","disableUpdates":false}},{"type":"shape","id":"cce1983f-fdc4-407e-be5d-e3b2d03f324d","elementConfiguration":{"binding":"{{Form.SelectOrTypeFooter}}","visibility":"","type":"text","disableUpdates":false}},{"type":"shape","id":"56a6420a-dc80-4e1c-b747-e80c04b693e1","elementConfiguration":{"inheritDimensions":"{{InheritDimensions.InheritNone}}","width":"","height":"","image":"{{Form.SelectLogo.Logo_Footer_white}}","visibility":"","type":"image","disableUpdates":false}},{"type":"shape","id":"756ef90b-4594-465a-8b5f-38a3c8ca7f62","elementConfiguration":{"binding":"{{Form.SelectOrTypeFooter}}","visibility":"","type":"text","disableUpdates":false}},{"type":"shape","id":"05d88fd5-cdc3-4e74-a780-c10a05b042ff","elementConfiguration":{"inheritDimensions":"{{InheritDimensions.InheritNone}}","width":"","height":"","image":"{{Form.SelectLogo.Logo_Footer_white}}","visibility":"","type":"image","disableUpdates":false}},{"type":"shape","id":"764e6aa8-1254-4db0-8176-5cf3407dec31","elementConfiguration":{"binding":"{{Form.SelectOrTypeFooter}}","visibility":"","type":"text","disableUpdates":false}},{"type":"shape","id":"8d89b173-5208-40c0-b2ed-2384c75f3976","elementConfiguration":{"inheritDimensions":"{{InheritDimensions.InheritNone}}","width":"","height":"","image":"{{Form.SelectLogo.Logo_Footer_blue}}","visibility":"","type":"image","disableUpdates":false}},{"type":"shape","id":"3300a2e3-8e96-4153-a9fb-1c5763e00acc","elementConfiguration":{"binding":"{{Form.SelectOrTypeFooter}}","visibility":"","type":"text","disableUpdates":false}},{"type":"shape","id":"79e2dd3b-4830-4e00-a332-1eac574a4277","elementConfiguration":{"inheritDimensions":"{{InheritDimensions.InheritNone}}","width":"","height":"","image":"{{Form.SelectLogo.Logo_Footer_white}}","visibility":"","type":"image","disableUpdates":false}},{"type":"shape","id":"d889bcb3-146e-487e-9c2c-8f11c21609f6","elementConfiguration":{"binding":"{{Form.SelectOrTypeFooter}}","visibility":"","type":"text","disableUpdates":false}},{"type":"shape","id":"e6d7b454-1dab-40cd-999e-ecc8089d79d0","elementConfiguration":{"inheritDimensions":"{{InheritDimensions.InheritNone}}","width":"","height":"","image":"{{Form.SelectLogo.Logo_Footer_white}}","visibility":"","type":"image","disableUpdates":false}},{"type":"shape","id":"84137b76-e50c-4528-bd39-32786b937b55","elementConfiguration":{"binding":"{{Form.SelectOrTypeFooter}}","visibility":"","type":"text","disableUpdates":false}},{"type":"shape","id":"0fd08d51-22f5-4846-9938-1f5c458f3bf6","elementConfiguration":{"binding":"{{Form.SelectOrTypeFooter}}","visibility":"","type":"text","disableUpdates":false}},{"type":"shape","id":"03e56073-67d3-46cf-a937-9a2ad535dade","elementConfiguration":{"inheritDimensions":"{{InheritDimensions.InheritNone}}","width":"","height":"","image":"{{Form.SelectLogo.Logo_Footer_blue}}","visibility":"","type":"image","disableUpdates":false}},{"type":"shape","id":"dc7a8ad4-fcda-4c68-8b15-f10bc03ce177","elementConfiguration":{"binding":"{{Form.SelectOrTypeFooter}}","visibility":"","type":"text","disableUpdates":false}},{"type":"shape","id":"f1230608-e9a1-4999-aa09-33e9a7ba37e7","elementConfiguration":{"inheritDimensions":"{{InheritDimensions.InheritNone}}","width":"","height":"","image":"{{Form.SelectLogo.Logo_Footer_blue}}","visibility":"","type":"image","disableUpdates":false}},{"type":"shape","id":"ab5a1a56-d5aa-4bfa-8731-74b06d5b54f5","elementConfiguration":{"inheritDimensions":"{{InheritDimensions.InheritNone}}","width":"","height":"","image":"{{Form.SelectLogo.Logo_Footer_white}}","visibility":"","type":"image","disableUpdates":false}},{"type":"shape","id":"624ea2b0-a909-4c4a-ab39-35d70c7bf9a9","elementConfiguration":{"binding":"{{Form.SelectOrTypeFooter}}","visibility":"","type":"text","disableUpdates":false}},{"type":"shape","id":"18dd2866-c000-4bc4-a4fe-b4281ed1519e","elementConfiguration":{"inheritDimensions":"{{InheritDimensions.InheritNone}}","width":"","height":"","image":"{{Form.SelectLogo.Logo_Footer_white}}","visibility":"","type":"image","disableUpdates":false}},{"type":"shape","id":"3dc454f9-0812-4870-85ef-468e6d4182bc","elementConfiguration":{"binding":"{{Form.SelectOrTypeFooter}}","visibility":"","type":"text","disableUpdates":false}},{"type":"shape","id":"0798d6bb-a792-48a3-94d4-4e52b4ba810a","elementConfiguration":{"inheritDimensions":"{{InheritDimensions.InheritNone}}","width":"6.75 cm","height":"2 cm","image":"{{Form.Motif.Logo_white}}","visibility":"","type":"image","disableUpdates":false}},{"type":"shape","id":"50f80eb5-9c3a-49a0-beb8-788350790360","elementConfiguration":{"inheritDimensions":"{{InheritDimensions.InheritNone}}","width":"","height":"","image":"{{Form.SelectLogo.Logo_white}}","visibility":"","type":"image","disableUpdates":false}},{"type":"shape","id":"419f6ace-857e-46ae-95f2-0bfe8c8dca36","elementConfiguration":{"inheritDimensions":"{{InheritDimensions.InheritNone}}","width":"","height":"","image":"{{Form.SelectLogo.Logo_Footer_white}}","visibility":"","type":"image","disableUpdates":false}},{"type":"shape","id":"09552da2-8ed7-46f6-bc34-be88ec9b3966","elementConfiguration":{"binding":"{{Form.SelectOrTypeFooter}}","visibility":"","type":"text","disableUpdates":false}},{"type":"shape","id":"b09133a7-eec0-47b1-b53f-48b42b10cb8c","elementConfiguration":{"inheritDimensions":"{{InheritDimensions.InheritNone}}","width":"","height":"","image":"{{Form.SelectLogo.Logo_Footer_white}}","visibility":"","type":"image","disableUpdates":false}},{"type":"shape","id":"d10de944-3cdb-494c-b689-739547fd37c0","elementConfiguration":{"binding":"{{Form.SelectOrTypeFooter}}","visibility":"","type":"text","disableUpdates":false}},{"type":"shape","id":"f2756545-5b02-40a2-8ecb-a2bcd4133224","elementConfiguration":{"inheritDimensions":"{{InheritDimensions.InheritNone}}","width":"","height":"","image":"{{Form.SelectLogo.Logo_Back_blue}}","visibility":"","type":"image","disableUpdates":false}},{"type":"shape","id":"b866ffdd-1468-452b-b550-2ee77fe87c6d","elementConfiguration":{"inheritDimensions":"{{InheritDimensions.InheritNone}}","width":"","height":"","image":"{{Form.SelectLogo.Logo_blue}}","visibility":"","type":"image","disableUpdates":false}},{"type":"shape","id":"16fa8dfc-28da-4b5c-8123-1d41e9d4c29d","elementConfiguration":{"inheritDimensions":"{{InheritDimensions.InheritNone}}","width":"6.75 cm","height":"2 cm","image":"{{Form.Motif.Logo_blue}}","visibility":"","type":"image","disableUpdates":false}},{"type":"shape","id":"20be30df-9f43-4ad8-874a-5022b0728fa7","elementConfiguration":{"inheritDimensions":"{{InheritDimensions.InheritNone}}","width":"","height":"","image":"{{Form.SelectLogo.Logo_Footer_blue}}","visibility":"","type":"image","disableUpdates":false}},{"type":"shape","id":"7893f364-70c6-4532-8dc2-9251de7635a0","elementConfiguration":{"binding":"{{Form.SelectOrTypeFooter}}","visibility":"","type":"text","disableUpdates":false}}],"transformationConfigurations":[],"templateName":"Penn Medicine Blank Template","templateDescription":"","enableDocumentContentUpdater":true,"version":"2.0"}]]></TemplafyTemplateConfiguration>
</file>

<file path=customXml/item4.xml><?xml version="1.0" encoding="utf-8"?>
<TemplafySlideFormConfiguration><![CDATA[{"formFields":[{"distinct":false,"hideIfNoUserInteractionRequired":false,"required":false,"autoSelectFirstOption":false,"helpTexts":{},"spacing":{},"shareValue":false,"type":"dropDown","dataSourceName":"PPT_Logos","dataSourceFieldName":"Name","name":"SelectLogo","label":"Select a primary logo:"}],"formDataEntries":[]}]]></TemplafySlideFormConfiguration>
</file>

<file path=customXml/item5.xml><?xml version="1.0" encoding="utf-8"?>
<TemplafyFormConfiguration><![CDATA[{"formFields":[{"distinct":false,"hideIfNoUserInteractionRequired":false,"required":false,"autoSelectFirstOption":false,"helpTexts":{},"spacing":{},"shareValue":false,"type":"dropDown","dataSourceName":"PPT_Logos","dataSourceFieldName":"Name","name":"SelectLogo","label":"Select a primary logo:"},{"distinct":false,"hideIfNoUserInteractionRequired":false,"required":false,"autoSelectFirstOption":false,"helpTexts":{},"spacing":{},"shareValue":false,"type":"dropDown","dataSourceName":"Motifs","dataSourceFieldName":"Name","name":"Motif","label":"If applicable, select a secondary graphic motif:"},{"required":false,"autoSelectFirstOption":false,"helpTexts":{},"spacing":{},"shareValue":false,"type":"comboBox","dataSourceName":"Footers","dataSourceFieldName":"Name","name":"SelectOrTypeFooter","label":"Select or type a customized footer:"}],"formDataEntries":[{"name":"SelectLogo","value":"Rx8mn01Zskq0JahcsgXYcdra9TNRuxL0jXHqU2gib/o="},{"name":"Motif","value":"8QDs/Y5iDIYUDKjpp/s4Da+KV/Agszp+em9lMLa+eQ0="},{"name":"SelectOrTypeFooter","value":"YP+y30Ez5P0VwvrwWrmAiUIVpgJ/pnFXECPUC0v+8IBhLt/sNE+WgKyW39kwpl1fLFegoBVEH36aeOSBOjtBDnIS4p0V4HkBIVXnbRBSUxz09LEZA/U5/qF6ZfsaGrpS"}]}]]></TemplafyFormConfiguration>
</file>

<file path=customXml/item6.xml><?xml version="1.0" encoding="utf-8"?>
<TemplafySlideTemplateConfiguration><![CDATA[{"slideVersion":1,"isValidatorEnabled":false,"isLocked":false,"elementsMetadata":[{"type":"shape","elementConfiguration":{"inheritDimensions":"{{InheritDimensions.InheritNone}}","width":"","height":"","image":"{{Form.SelectLogo.Logo_Back_white}}","visibility":"","type":"image","disableUpdates":false}}],"slideId":"1034288040387018754","enableDocumentContentUpdater":false,"version":"2.0"}]]></TemplafySlideTemplateConfiguration>
</file>

<file path=customXml/itemProps1.xml><?xml version="1.0" encoding="utf-8"?>
<ds:datastoreItem xmlns:ds="http://schemas.openxmlformats.org/officeDocument/2006/customXml" ds:itemID="{E76246EA-97C2-408C-A7F6-2CE6D89F41BF}">
  <ds:schemaRefs/>
</ds:datastoreItem>
</file>

<file path=customXml/itemProps2.xml><?xml version="1.0" encoding="utf-8"?>
<ds:datastoreItem xmlns:ds="http://schemas.openxmlformats.org/officeDocument/2006/customXml" ds:itemID="{DBCEC20D-1E04-4A9A-9196-231907B1BC88}">
  <ds:schemaRefs/>
</ds:datastoreItem>
</file>

<file path=customXml/itemProps3.xml><?xml version="1.0" encoding="utf-8"?>
<ds:datastoreItem xmlns:ds="http://schemas.openxmlformats.org/officeDocument/2006/customXml" ds:itemID="{8B390A47-7C58-4096-A2CD-BDC3C0704E56}">
  <ds:schemaRefs/>
</ds:datastoreItem>
</file>

<file path=customXml/itemProps4.xml><?xml version="1.0" encoding="utf-8"?>
<ds:datastoreItem xmlns:ds="http://schemas.openxmlformats.org/officeDocument/2006/customXml" ds:itemID="{2B39C04E-444A-41EE-A7B2-9E3CA35FD6AA}">
  <ds:schemaRefs/>
</ds:datastoreItem>
</file>

<file path=customXml/itemProps5.xml><?xml version="1.0" encoding="utf-8"?>
<ds:datastoreItem xmlns:ds="http://schemas.openxmlformats.org/officeDocument/2006/customXml" ds:itemID="{3AE8D32F-AC01-42AC-92C6-DAF95DE03028}">
  <ds:schemaRefs/>
</ds:datastoreItem>
</file>

<file path=customXml/itemProps6.xml><?xml version="1.0" encoding="utf-8"?>
<ds:datastoreItem xmlns:ds="http://schemas.openxmlformats.org/officeDocument/2006/customXml" ds:itemID="{065B7073-882A-47A2-9356-25DB4F8B9906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11790</TotalTime>
  <Words>2016</Words>
  <Application>Microsoft Macintosh PowerPoint</Application>
  <PresentationFormat>Widescreen</PresentationFormat>
  <Paragraphs>479</Paragraphs>
  <Slides>23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Architects Daughter</vt:lpstr>
      <vt:lpstr>Calibri</vt:lpstr>
      <vt:lpstr>Cambria Math</vt:lpstr>
      <vt:lpstr>DM Sans 14pt</vt:lpstr>
      <vt:lpstr>Wingdings</vt:lpstr>
      <vt:lpstr>DM Mono</vt:lpstr>
      <vt:lpstr>Calibri Light</vt:lpstr>
      <vt:lpstr>Arial</vt:lpstr>
      <vt:lpstr>IBM Plex Mono</vt:lpstr>
      <vt:lpstr>Domine</vt:lpstr>
      <vt:lpstr>1_Office Theme</vt:lpstr>
      <vt:lpstr>Ecological regression in health policy evaluation: A guilt-free dessert?</vt:lpstr>
      <vt:lpstr>Motivating Example: Medical Cannabis Laws and Opioid Prescribing in the U.S.</vt:lpstr>
      <vt:lpstr>Data for Health Policy Evaluation</vt:lpstr>
      <vt:lpstr>Motivating Example: Medical Cannabis Laws and Opioid Prescribing in the U.S.</vt:lpstr>
      <vt:lpstr>Unit-Time Aggregation</vt:lpstr>
      <vt:lpstr>The Ecological Fallacy</vt:lpstr>
      <vt:lpstr>Two Big Questions</vt:lpstr>
      <vt:lpstr>Difference-in-Differences</vt:lpstr>
      <vt:lpstr>Ecological Regression?</vt:lpstr>
      <vt:lpstr>Simulation Study: Generative Model</vt:lpstr>
      <vt:lpstr>Simulation Study: Setting</vt:lpstr>
      <vt:lpstr>Correlation Structures</vt:lpstr>
      <vt:lpstr>“Block Exchangeable” Correlation, No Covariates</vt:lpstr>
      <vt:lpstr>“Nested Exchangeable” Correlation, No Covariates</vt:lpstr>
      <vt:lpstr>Confounding in Diff-in-Diff</vt:lpstr>
      <vt:lpstr>Block Exchangeable Correlation, Unconfounded</vt:lpstr>
      <vt:lpstr>Nested Exchangeable Correlation, Unconfounded</vt:lpstr>
      <vt:lpstr>Block Exchangeable Correlation, Confounded</vt:lpstr>
      <vt:lpstr>Block Exchangeable Correlation, Confounded</vt:lpstr>
      <vt:lpstr>Nested Exchangeable Correlation, Confounded</vt:lpstr>
      <vt:lpstr>Nested Exchangeable Correlation, Confounded</vt:lpstr>
      <vt:lpstr>Takeaways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Peters</dc:creator>
  <cp:lastModifiedBy>Seewald, Nicholas J</cp:lastModifiedBy>
  <cp:revision>158</cp:revision>
  <cp:lastPrinted>2025-06-13T19:11:14Z</cp:lastPrinted>
  <dcterms:created xsi:type="dcterms:W3CDTF">2025-03-13T14:36:55Z</dcterms:created>
  <dcterms:modified xsi:type="dcterms:W3CDTF">2025-06-13T19:13:38Z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fyTimeStamp">
    <vt:lpwstr>2024-10-25T14:22:55</vt:lpwstr>
  </property>
  <property fmtid="{D5CDD505-2E9C-101B-9397-08002B2CF9AE}" pid="3" name="TemplafyTenantId">
    <vt:lpwstr>pennmedicine</vt:lpwstr>
  </property>
  <property fmtid="{D5CDD505-2E9C-101B-9397-08002B2CF9AE}" pid="4" name="TemplafyTemplateId">
    <vt:lpwstr>1034288031134646878</vt:lpwstr>
  </property>
  <property fmtid="{D5CDD505-2E9C-101B-9397-08002B2CF9AE}" pid="5" name="TemplafyUserProfileId">
    <vt:lpwstr>1108691613579739141</vt:lpwstr>
  </property>
  <property fmtid="{D5CDD505-2E9C-101B-9397-08002B2CF9AE}" pid="6" name="TemplafyFromBlank">
    <vt:bool>true</vt:bool>
  </property>
</Properties>
</file>